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theme/themeOverride7.xml" ContentType="application/vnd.openxmlformats-officedocument.themeOverr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9.xml" ContentType="application/vnd.openxmlformats-officedocument.themeOverr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theme/themeOverride8.xml" ContentType="application/vnd.openxmlformats-officedocument.themeOverr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Override6.xml" ContentType="application/vnd.openxmlformats-officedocument.themeOverrid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303" r:id="rId2"/>
    <p:sldId id="301" r:id="rId3"/>
    <p:sldId id="364" r:id="rId4"/>
    <p:sldId id="353" r:id="rId5"/>
    <p:sldId id="352" r:id="rId6"/>
    <p:sldId id="302" r:id="rId7"/>
    <p:sldId id="304" r:id="rId8"/>
    <p:sldId id="315" r:id="rId9"/>
    <p:sldId id="306" r:id="rId10"/>
    <p:sldId id="343" r:id="rId11"/>
    <p:sldId id="346" r:id="rId12"/>
    <p:sldId id="357" r:id="rId13"/>
    <p:sldId id="349" r:id="rId14"/>
    <p:sldId id="305" r:id="rId15"/>
    <p:sldId id="307" r:id="rId16"/>
    <p:sldId id="369" r:id="rId17"/>
    <p:sldId id="359" r:id="rId18"/>
    <p:sldId id="313" r:id="rId19"/>
    <p:sldId id="311" r:id="rId20"/>
    <p:sldId id="361" r:id="rId21"/>
    <p:sldId id="344" r:id="rId22"/>
    <p:sldId id="363" r:id="rId23"/>
    <p:sldId id="362" r:id="rId24"/>
    <p:sldId id="351" r:id="rId25"/>
    <p:sldId id="370" r:id="rId26"/>
    <p:sldId id="371" r:id="rId27"/>
    <p:sldId id="372" r:id="rId28"/>
    <p:sldId id="355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browse/>
    <p:sldAll/>
    <p:penClr>
      <a:srgbClr val="FF0000"/>
    </p:penClr>
  </p:showPr>
  <p:clrMru>
    <a:srgbClr val="CC00CC"/>
    <a:srgbClr val="FF66FF"/>
    <a:srgbClr val="FF9933"/>
    <a:srgbClr val="CC99FF"/>
    <a:srgbClr val="FFFF66"/>
    <a:srgbClr val="FF00FF"/>
    <a:srgbClr val="FFCC66"/>
    <a:srgbClr val="FFFFCC"/>
    <a:srgbClr val="FFFF99"/>
    <a:srgbClr val="FF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34" autoAdjust="0"/>
    <p:restoredTop sz="94660"/>
  </p:normalViewPr>
  <p:slideViewPr>
    <p:cSldViewPr>
      <p:cViewPr varScale="1">
        <p:scale>
          <a:sx n="106" d="100"/>
          <a:sy n="106" d="100"/>
        </p:scale>
        <p:origin x="-17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E:\&#1054;&#1044;&#1040;&#1056;&#1025;&#1053;&#1053;&#1054;&#1057;&#1058;&#1068;\&#1051;&#1080;&#1089;&#1090;%20Microsoft%20Excel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9.xlsx"/><Relationship Id="rId1" Type="http://schemas.openxmlformats.org/officeDocument/2006/relationships/themeOverride" Target="../theme/themeOverride9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5.xlsx"/><Relationship Id="rId1" Type="http://schemas.openxmlformats.org/officeDocument/2006/relationships/themeOverride" Target="../theme/themeOverride5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6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themeOverride" Target="../theme/themeOverride7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8.xlsx"/><Relationship Id="rId1" Type="http://schemas.openxmlformats.org/officeDocument/2006/relationships/themeOverride" Target="../theme/themeOverrid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0613995284488033E-2"/>
          <c:y val="4.8148175690808766E-2"/>
          <c:w val="0.83299802778890053"/>
          <c:h val="0.61088045752960773"/>
        </c:manualLayout>
      </c:layout>
      <c:bar3DChart>
        <c:barDir val="col"/>
        <c:grouping val="clustered"/>
        <c:ser>
          <c:idx val="0"/>
          <c:order val="0"/>
          <c:tx>
            <c:strRef>
              <c:f>'Лист1 (9)'!$C$2</c:f>
              <c:strCache>
                <c:ptCount val="1"/>
                <c:pt idx="0">
                  <c:v>низкий </c:v>
                </c:pt>
              </c:strCache>
            </c:strRef>
          </c:tx>
          <c:spPr>
            <a:solidFill>
              <a:srgbClr val="00B050"/>
            </a:solidFill>
          </c:spPr>
          <c:dLbls>
            <c:showVal val="1"/>
          </c:dLbls>
          <c:cat>
            <c:strRef>
              <c:f>'Лист1 (9)'!$B$3:$B$7</c:f>
              <c:strCache>
                <c:ptCount val="5"/>
                <c:pt idx="0">
                  <c:v> познавательное развитие 2021-2022
</c:v>
                </c:pt>
                <c:pt idx="1">
                  <c:v>социально коммуникативное  2021-2022</c:v>
                </c:pt>
                <c:pt idx="2">
                  <c:v> художетсенно - эстетичнкое 2020-2021</c:v>
                </c:pt>
                <c:pt idx="3">
                  <c:v>физическое развитие</c:v>
                </c:pt>
                <c:pt idx="4">
                  <c:v>речевое развитие </c:v>
                </c:pt>
              </c:strCache>
            </c:strRef>
          </c:cat>
          <c:val>
            <c:numRef>
              <c:f>'Лист1 (9)'!$C$3:$C$7</c:f>
              <c:numCache>
                <c:formatCode>0%</c:formatCode>
                <c:ptCount val="5"/>
                <c:pt idx="0">
                  <c:v>5.0000000000000093E-2</c:v>
                </c:pt>
                <c:pt idx="1">
                  <c:v>9.0000000000000066E-2</c:v>
                </c:pt>
                <c:pt idx="2">
                  <c:v>2.0000000000000039E-2</c:v>
                </c:pt>
                <c:pt idx="3">
                  <c:v>8.0000000000000154E-2</c:v>
                </c:pt>
                <c:pt idx="4">
                  <c:v>0.11000000000000013</c:v>
                </c:pt>
              </c:numCache>
            </c:numRef>
          </c:val>
        </c:ser>
        <c:ser>
          <c:idx val="1"/>
          <c:order val="1"/>
          <c:tx>
            <c:strRef>
              <c:f>'Лист1 (9)'!$D$2</c:f>
              <c:strCache>
                <c:ptCount val="1"/>
                <c:pt idx="0">
                  <c:v>средний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'Лист1 (9)'!$B$3:$B$7</c:f>
              <c:strCache>
                <c:ptCount val="5"/>
                <c:pt idx="0">
                  <c:v> познавательное развитие 2021-2022
</c:v>
                </c:pt>
                <c:pt idx="1">
                  <c:v>социально коммуникативное  2021-2022</c:v>
                </c:pt>
                <c:pt idx="2">
                  <c:v> художетсенно - эстетичнкое 2020-2021</c:v>
                </c:pt>
                <c:pt idx="3">
                  <c:v>физическое развитие</c:v>
                </c:pt>
                <c:pt idx="4">
                  <c:v>речевое развитие </c:v>
                </c:pt>
              </c:strCache>
            </c:strRef>
          </c:cat>
          <c:val>
            <c:numRef>
              <c:f>'Лист1 (9)'!$D$3:$D$7</c:f>
              <c:numCache>
                <c:formatCode>0%</c:formatCode>
                <c:ptCount val="5"/>
                <c:pt idx="0">
                  <c:v>0.6900000000000015</c:v>
                </c:pt>
                <c:pt idx="1">
                  <c:v>0.47000000000000008</c:v>
                </c:pt>
                <c:pt idx="2">
                  <c:v>0.53</c:v>
                </c:pt>
                <c:pt idx="3">
                  <c:v>0.45</c:v>
                </c:pt>
                <c:pt idx="4">
                  <c:v>0.64000000000000112</c:v>
                </c:pt>
              </c:numCache>
            </c:numRef>
          </c:val>
        </c:ser>
        <c:ser>
          <c:idx val="2"/>
          <c:order val="2"/>
          <c:tx>
            <c:strRef>
              <c:f>'Лист1 (9)'!$E$2</c:f>
              <c:strCache>
                <c:ptCount val="1"/>
                <c:pt idx="0">
                  <c:v>высокий</c:v>
                </c:pt>
              </c:strCache>
            </c:strRef>
          </c:tx>
          <c:spPr>
            <a:solidFill>
              <a:srgbClr val="CC00CC"/>
            </a:solidFill>
          </c:spPr>
          <c:dLbls>
            <c:showVal val="1"/>
          </c:dLbls>
          <c:cat>
            <c:strRef>
              <c:f>'Лист1 (9)'!$B$3:$B$7</c:f>
              <c:strCache>
                <c:ptCount val="5"/>
                <c:pt idx="0">
                  <c:v> познавательное развитие 2021-2022
</c:v>
                </c:pt>
                <c:pt idx="1">
                  <c:v>социально коммуникативное  2021-2022</c:v>
                </c:pt>
                <c:pt idx="2">
                  <c:v> художетсенно - эстетичнкое 2020-2021</c:v>
                </c:pt>
                <c:pt idx="3">
                  <c:v>физическое развитие</c:v>
                </c:pt>
                <c:pt idx="4">
                  <c:v>речевое развитие </c:v>
                </c:pt>
              </c:strCache>
            </c:strRef>
          </c:cat>
          <c:val>
            <c:numRef>
              <c:f>'Лист1 (9)'!$E$3:$E$7</c:f>
              <c:numCache>
                <c:formatCode>0%</c:formatCode>
                <c:ptCount val="5"/>
                <c:pt idx="0">
                  <c:v>0.26</c:v>
                </c:pt>
                <c:pt idx="1">
                  <c:v>0.4400000000000005</c:v>
                </c:pt>
                <c:pt idx="2">
                  <c:v>0.45</c:v>
                </c:pt>
                <c:pt idx="3">
                  <c:v>0.47000000000000008</c:v>
                </c:pt>
                <c:pt idx="4">
                  <c:v>0.25</c:v>
                </c:pt>
              </c:numCache>
            </c:numRef>
          </c:val>
        </c:ser>
        <c:dLbls>
          <c:showVal val="1"/>
        </c:dLbls>
        <c:shape val="box"/>
        <c:axId val="227147136"/>
        <c:axId val="227583104"/>
        <c:axId val="0"/>
      </c:bar3DChart>
      <c:catAx>
        <c:axId val="227147136"/>
        <c:scaling>
          <c:orientation val="minMax"/>
        </c:scaling>
        <c:axPos val="b"/>
        <c:tickLblPos val="nextTo"/>
        <c:crossAx val="227583104"/>
        <c:crosses val="autoZero"/>
        <c:auto val="1"/>
        <c:lblAlgn val="ctr"/>
        <c:lblOffset val="100"/>
      </c:catAx>
      <c:valAx>
        <c:axId val="227583104"/>
        <c:scaling>
          <c:orientation val="minMax"/>
        </c:scaling>
        <c:axPos val="l"/>
        <c:majorGridlines/>
        <c:numFmt formatCode="0%" sourceLinked="1"/>
        <c:tickLblPos val="nextTo"/>
        <c:crossAx val="227147136"/>
        <c:crosses val="autoZero"/>
        <c:crossBetween val="between"/>
      </c:valAx>
      <c:dTable>
        <c:showHorzBorder val="1"/>
        <c:showVertBorder val="1"/>
        <c:showOutline val="1"/>
      </c:dTable>
    </c:plotArea>
    <c:legend>
      <c:legendPos val="r"/>
    </c:legend>
    <c:plotVisOnly val="1"/>
  </c:chart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areaChart>
        <c:grouping val="standard"/>
        <c:ser>
          <c:idx val="0"/>
          <c:order val="0"/>
          <c:spPr>
            <a:solidFill>
              <a:srgbClr val="FF9933"/>
            </a:solidFill>
          </c:spPr>
          <c:dLbls>
            <c:txPr>
              <a:bodyPr/>
              <a:lstStyle/>
              <a:p>
                <a:pPr>
                  <a:defRPr sz="2000">
                    <a:latin typeface="Calibri" pitchFamily="34" charset="0"/>
                  </a:defRPr>
                </a:pPr>
                <a:endParaRPr lang="ru-RU"/>
              </a:p>
            </c:txPr>
            <c:showVal val="1"/>
          </c:dLbls>
          <c:cat>
            <c:strRef>
              <c:f>'Лист1 (8)'!$B$3:$B$6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(8)'!$C$3:$C$6</c:f>
              <c:numCache>
                <c:formatCode>0%</c:formatCode>
                <c:ptCount val="4"/>
                <c:pt idx="0">
                  <c:v>0</c:v>
                </c:pt>
                <c:pt idx="1">
                  <c:v>0.54</c:v>
                </c:pt>
                <c:pt idx="2">
                  <c:v>0.67000000000000148</c:v>
                </c:pt>
                <c:pt idx="3">
                  <c:v>0.69000000000000061</c:v>
                </c:pt>
              </c:numCache>
            </c:numRef>
          </c:val>
        </c:ser>
        <c:axId val="282587136"/>
        <c:axId val="282588672"/>
      </c:areaChart>
      <c:catAx>
        <c:axId val="282587136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400">
                <a:latin typeface="Calibri" pitchFamily="34" charset="0"/>
              </a:defRPr>
            </a:pPr>
            <a:endParaRPr lang="ru-RU"/>
          </a:p>
        </c:txPr>
        <c:crossAx val="282588672"/>
        <c:crosses val="autoZero"/>
        <c:auto val="1"/>
        <c:lblAlgn val="ctr"/>
        <c:lblOffset val="100"/>
      </c:catAx>
      <c:valAx>
        <c:axId val="282588672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587136"/>
        <c:crosses val="autoZero"/>
        <c:crossBetween val="midCat"/>
      </c:valAx>
    </c:plotArea>
    <c:plotVisOnly val="1"/>
    <c:dispBlanksAs val="zero"/>
  </c:chart>
  <c:spPr>
    <a:ln>
      <a:solidFill>
        <a:srgbClr val="C00000"/>
      </a:solidFill>
    </a:ln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dLbls>
          <c:showVal val="1"/>
        </c:dLbls>
        <c:shape val="box"/>
        <c:axId val="281895296"/>
        <c:axId val="281896832"/>
        <c:axId val="0"/>
      </c:bar3DChart>
      <c:catAx>
        <c:axId val="281895296"/>
        <c:scaling>
          <c:orientation val="minMax"/>
        </c:scaling>
        <c:axPos val="b"/>
        <c:majorTickMark val="none"/>
        <c:tickLblPos val="nextTo"/>
        <c:crossAx val="281896832"/>
        <c:crosses val="autoZero"/>
        <c:auto val="1"/>
        <c:lblAlgn val="ctr"/>
        <c:lblOffset val="100"/>
      </c:catAx>
      <c:valAx>
        <c:axId val="281896832"/>
        <c:scaling>
          <c:orientation val="minMax"/>
        </c:scaling>
        <c:axPos val="l"/>
        <c:majorGridlines/>
        <c:title/>
        <c:numFmt formatCode="General" sourceLinked="1"/>
        <c:majorTickMark val="none"/>
        <c:tickLblPos val="nextTo"/>
        <c:crossAx val="281895296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8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</c:spPr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B0F0"/>
              </a:solidFill>
            </c:spPr>
          </c:dPt>
          <c:dPt>
            <c:idx val="3"/>
            <c:spPr>
              <a:solidFill>
                <a:srgbClr val="FFC000"/>
              </a:solidFill>
            </c:spPr>
          </c:dPt>
          <c:dLbls>
            <c:showVal val="1"/>
          </c:dLbls>
          <c:cat>
            <c:strRef>
              <c:f>Лист1!$B$3:$B$6</c:f>
              <c:strCache>
                <c:ptCount val="4"/>
                <c:pt idx="0">
                  <c:v>Интелектуальная одарённость (ч.)</c:v>
                </c:pt>
                <c:pt idx="1">
                  <c:v>Художественная одарённость (ч.)</c:v>
                </c:pt>
                <c:pt idx="2">
                  <c:v>Двигательная одарённость (ч.)</c:v>
                </c:pt>
                <c:pt idx="3">
                  <c:v>Социальная одарённость (ч.)</c:v>
                </c:pt>
              </c:strCache>
            </c:strRef>
          </c:cat>
          <c:val>
            <c:numRef>
              <c:f>Лист1!$C$3:$C$6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box"/>
        <c:axId val="281748224"/>
        <c:axId val="281749760"/>
        <c:axId val="0"/>
      </c:bar3DChart>
      <c:catAx>
        <c:axId val="281748224"/>
        <c:scaling>
          <c:orientation val="minMax"/>
        </c:scaling>
        <c:axPos val="b"/>
        <c:majorTickMark val="none"/>
        <c:tickLblPos val="nextTo"/>
        <c:crossAx val="281749760"/>
        <c:crosses val="autoZero"/>
        <c:auto val="1"/>
        <c:lblAlgn val="ctr"/>
        <c:lblOffset val="100"/>
      </c:catAx>
      <c:valAx>
        <c:axId val="281749760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crossAx val="28174822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autoTitleDeleted val="1"/>
    <c:view3D>
      <c:rAngAx val="1"/>
    </c:view3D>
    <c:plotArea>
      <c:layout>
        <c:manualLayout>
          <c:layoutTarget val="inner"/>
          <c:xMode val="edge"/>
          <c:yMode val="edge"/>
          <c:x val="7.9536307961504904E-2"/>
          <c:y val="1.7123869549972054E-2"/>
          <c:w val="0.90348838339651949"/>
          <c:h val="0.89600622011271358"/>
        </c:manualLayout>
      </c:layout>
      <c:bar3D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'Лист1 (2)'!$B$3:$B$6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(2)'!$C$3:$C$6</c:f>
              <c:numCache>
                <c:formatCode>0%</c:formatCode>
                <c:ptCount val="4"/>
                <c:pt idx="0">
                  <c:v>0.58000000000000007</c:v>
                </c:pt>
                <c:pt idx="1">
                  <c:v>0.85000000000000064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</c:ser>
        <c:dLbls>
          <c:showVal val="1"/>
        </c:dLbls>
        <c:shape val="box"/>
        <c:axId val="281821568"/>
        <c:axId val="281823104"/>
        <c:axId val="0"/>
      </c:bar3DChart>
      <c:catAx>
        <c:axId val="281821568"/>
        <c:scaling>
          <c:orientation val="minMax"/>
        </c:scaling>
        <c:axPos val="b"/>
        <c:majorTickMark val="none"/>
        <c:tickLblPos val="nextTo"/>
        <c:crossAx val="281823104"/>
        <c:crosses val="autoZero"/>
        <c:auto val="1"/>
        <c:lblAlgn val="ctr"/>
        <c:lblOffset val="100"/>
      </c:catAx>
      <c:valAx>
        <c:axId val="28182310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1821568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Calibri" pitchFamily="34" charset="0"/>
              </a:defRPr>
            </a:pPr>
            <a:r>
              <a:rPr lang="ru-RU" sz="1200">
                <a:latin typeface="Calibri" pitchFamily="34" charset="0"/>
              </a:rPr>
              <a:t>Всероссийский</a:t>
            </a:r>
            <a:r>
              <a:rPr lang="ru-RU" sz="1200" baseline="0">
                <a:latin typeface="Calibri" pitchFamily="34" charset="0"/>
              </a:rPr>
              <a:t> и международный уровень </a:t>
            </a:r>
            <a:endParaRPr lang="ru-RU" sz="120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7.5820486788107683E-2"/>
          <c:y val="0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8.8795567220764274E-2"/>
          <c:y val="0.10404084169490548"/>
          <c:w val="0.90348838339651949"/>
          <c:h val="0.78102892135883573"/>
        </c:manualLayout>
      </c:layout>
      <c:bar3DChart>
        <c:barDir val="col"/>
        <c:grouping val="clustered"/>
        <c:ser>
          <c:idx val="0"/>
          <c:order val="0"/>
          <c:spPr>
            <a:solidFill>
              <a:schemeClr val="accent6">
                <a:lumMod val="40000"/>
                <a:lumOff val="60000"/>
              </a:schemeClr>
            </a:solidFill>
          </c:spPr>
          <c:dLbls>
            <c:showVal val="1"/>
          </c:dLbls>
          <c:cat>
            <c:strRef>
              <c:f>'Лист1 (3)'!$B$3:$B$6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(3)'!$C$3:$C$6</c:f>
              <c:numCache>
                <c:formatCode>0%</c:formatCode>
                <c:ptCount val="4"/>
                <c:pt idx="0">
                  <c:v>7.0000000000000021E-2</c:v>
                </c:pt>
                <c:pt idx="1">
                  <c:v>0.25</c:v>
                </c:pt>
                <c:pt idx="2">
                  <c:v>0.29000000000000031</c:v>
                </c:pt>
                <c:pt idx="3">
                  <c:v>0.27</c:v>
                </c:pt>
              </c:numCache>
            </c:numRef>
          </c:val>
        </c:ser>
        <c:dLbls>
          <c:showVal val="1"/>
        </c:dLbls>
        <c:shape val="box"/>
        <c:axId val="282169344"/>
        <c:axId val="282170880"/>
        <c:axId val="0"/>
      </c:bar3DChart>
      <c:catAx>
        <c:axId val="282169344"/>
        <c:scaling>
          <c:orientation val="minMax"/>
        </c:scaling>
        <c:axPos val="b"/>
        <c:majorTickMark val="none"/>
        <c:tickLblPos val="nextTo"/>
        <c:crossAx val="282170880"/>
        <c:crosses val="autoZero"/>
        <c:auto val="1"/>
        <c:lblAlgn val="ctr"/>
        <c:lblOffset val="100"/>
      </c:catAx>
      <c:valAx>
        <c:axId val="28217088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169344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Calibri" pitchFamily="34" charset="0"/>
              </a:defRPr>
            </a:pPr>
            <a:r>
              <a:rPr lang="ru-RU" sz="1200">
                <a:latin typeface="Calibri" pitchFamily="34" charset="0"/>
              </a:rPr>
              <a:t>Региональный</a:t>
            </a:r>
            <a:r>
              <a:rPr lang="ru-RU" sz="1200" baseline="0">
                <a:latin typeface="Calibri" pitchFamily="34" charset="0"/>
              </a:rPr>
              <a:t> уровень</a:t>
            </a:r>
            <a:endParaRPr lang="ru-RU" sz="1200">
              <a:latin typeface="Calibri" pitchFamily="34" charset="0"/>
            </a:endParaRPr>
          </a:p>
        </c:rich>
      </c:tx>
    </c:title>
    <c:view3D>
      <c:rAngAx val="1"/>
    </c:view3D>
    <c:floor>
      <c:spPr>
        <a:noFill/>
        <a:ln>
          <a:solidFill>
            <a:srgbClr val="2D2D8A">
              <a:lumMod val="60000"/>
              <a:lumOff val="40000"/>
            </a:srgbClr>
          </a:solidFill>
        </a:ln>
      </c:spPr>
    </c:floor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4">
                <a:lumMod val="60000"/>
                <a:lumOff val="40000"/>
              </a:schemeClr>
            </a:solidFill>
          </c:spPr>
          <c:dLbls>
            <c:showVal val="1"/>
          </c:dLbls>
          <c:cat>
            <c:strRef>
              <c:f>'Лист1 (4)'!$B$3:$B$6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(4)'!$C$3:$C$6</c:f>
              <c:numCache>
                <c:formatCode>0%</c:formatCode>
                <c:ptCount val="4"/>
                <c:pt idx="0">
                  <c:v>0.05</c:v>
                </c:pt>
                <c:pt idx="1">
                  <c:v>8.0000000000000043E-2</c:v>
                </c:pt>
                <c:pt idx="2">
                  <c:v>0.14000000000000001</c:v>
                </c:pt>
                <c:pt idx="3">
                  <c:v>0.11</c:v>
                </c:pt>
              </c:numCache>
            </c:numRef>
          </c:val>
        </c:ser>
        <c:dLbls>
          <c:showVal val="1"/>
        </c:dLbls>
        <c:shape val="box"/>
        <c:axId val="282254336"/>
        <c:axId val="282481408"/>
        <c:axId val="0"/>
      </c:bar3DChart>
      <c:catAx>
        <c:axId val="282254336"/>
        <c:scaling>
          <c:orientation val="minMax"/>
        </c:scaling>
        <c:axPos val="b"/>
        <c:majorTickMark val="none"/>
        <c:tickLblPos val="nextTo"/>
        <c:crossAx val="282481408"/>
        <c:crosses val="autoZero"/>
        <c:auto val="1"/>
        <c:lblAlgn val="ctr"/>
        <c:lblOffset val="100"/>
      </c:catAx>
      <c:valAx>
        <c:axId val="28248140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254336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solidFill>
            <a:srgbClr val="FFFFFF">
              <a:lumMod val="95000"/>
            </a:srgbClr>
          </a:solidFill>
        </a:ln>
      </c:spPr>
    </c:plotArea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200">
                <a:latin typeface="Calibri" pitchFamily="34" charset="0"/>
              </a:defRPr>
            </a:pPr>
            <a:r>
              <a:rPr lang="ru-RU" sz="1200">
                <a:latin typeface="Calibri" pitchFamily="34" charset="0"/>
              </a:rPr>
              <a:t>Муниципальный</a:t>
            </a:r>
            <a:r>
              <a:rPr lang="ru-RU" sz="1200" baseline="0">
                <a:latin typeface="Calibri" pitchFamily="34" charset="0"/>
              </a:rPr>
              <a:t> уровень </a:t>
            </a:r>
            <a:endParaRPr lang="ru-RU" sz="1200">
              <a:latin typeface="Calibri" pitchFamily="34" charset="0"/>
            </a:endParaRPr>
          </a:p>
        </c:rich>
      </c:tx>
      <c:layout>
        <c:manualLayout>
          <c:xMode val="edge"/>
          <c:yMode val="edge"/>
          <c:x val="0.17549676660787791"/>
          <c:y val="1.3834848403559261E-2"/>
        </c:manualLayout>
      </c:layout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rgbClr val="92D050"/>
            </a:solidFill>
            <a:ln>
              <a:solidFill>
                <a:schemeClr val="accent1"/>
              </a:solidFill>
            </a:ln>
          </c:spPr>
          <c:dLbls>
            <c:showVal val="1"/>
          </c:dLbls>
          <c:cat>
            <c:strRef>
              <c:f>'Лист1 (5)'!$B$3:$B$6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(5)'!$C$3:$C$6</c:f>
              <c:numCache>
                <c:formatCode>0%</c:formatCode>
                <c:ptCount val="4"/>
                <c:pt idx="0">
                  <c:v>0.1</c:v>
                </c:pt>
                <c:pt idx="1">
                  <c:v>0.12000000000000002</c:v>
                </c:pt>
                <c:pt idx="2">
                  <c:v>0.11</c:v>
                </c:pt>
                <c:pt idx="3">
                  <c:v>0.1</c:v>
                </c:pt>
              </c:numCache>
            </c:numRef>
          </c:val>
        </c:ser>
        <c:dLbls>
          <c:showVal val="1"/>
        </c:dLbls>
        <c:shape val="box"/>
        <c:axId val="282167552"/>
        <c:axId val="282517504"/>
        <c:axId val="0"/>
      </c:bar3DChart>
      <c:catAx>
        <c:axId val="282167552"/>
        <c:scaling>
          <c:orientation val="minMax"/>
        </c:scaling>
        <c:axPos val="b"/>
        <c:majorTickMark val="none"/>
        <c:tickLblPos val="nextTo"/>
        <c:crossAx val="282517504"/>
        <c:crosses val="autoZero"/>
        <c:auto val="1"/>
        <c:lblAlgn val="ctr"/>
        <c:lblOffset val="100"/>
      </c:catAx>
      <c:valAx>
        <c:axId val="282517504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167552"/>
        <c:crosses val="autoZero"/>
        <c:crossBetween val="between"/>
      </c:valAx>
      <c:dTable>
        <c:showHorzBorder val="1"/>
        <c:showVertBorder val="1"/>
        <c:showOutline val="1"/>
        <c:showKeys val="1"/>
      </c:dTable>
    </c:plotArea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5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200">
                <a:latin typeface="Calibri" pitchFamily="34" charset="0"/>
              </a:defRPr>
            </a:pPr>
            <a:r>
              <a:rPr lang="ru-RU" sz="1200">
                <a:latin typeface="Calibri" pitchFamily="34" charset="0"/>
              </a:rPr>
              <a:t>Уроень</a:t>
            </a:r>
            <a:r>
              <a:rPr lang="ru-RU" sz="1200" baseline="0">
                <a:latin typeface="Calibri" pitchFamily="34" charset="0"/>
              </a:rPr>
              <a:t> ДОУ</a:t>
            </a:r>
            <a:endParaRPr lang="ru-RU" sz="1200">
              <a:latin typeface="Calibri" pitchFamily="34" charset="0"/>
            </a:endParaRPr>
          </a:p>
        </c:rich>
      </c:tx>
      <c:overlay val="1"/>
    </c:title>
    <c:view3D>
      <c:rAngAx val="1"/>
    </c:view3D>
    <c:plotArea>
      <c:layout/>
      <c:bar3DChart>
        <c:barDir val="col"/>
        <c:grouping val="clustered"/>
        <c:ser>
          <c:idx val="0"/>
          <c:order val="0"/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c:spPr>
          <c:dLbls>
            <c:showVal val="1"/>
          </c:dLbls>
          <c:cat>
            <c:strRef>
              <c:f>'Лист1 (6)'!$B$3:$B$6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(6)'!$C$3:$C$6</c:f>
              <c:numCache>
                <c:formatCode>0%</c:formatCode>
                <c:ptCount val="4"/>
                <c:pt idx="0">
                  <c:v>0.18000000000000024</c:v>
                </c:pt>
                <c:pt idx="1">
                  <c:v>0.28000000000000008</c:v>
                </c:pt>
                <c:pt idx="2">
                  <c:v>0.38000000000000062</c:v>
                </c:pt>
                <c:pt idx="3">
                  <c:v>0.43000000000000038</c:v>
                </c:pt>
              </c:numCache>
            </c:numRef>
          </c:val>
        </c:ser>
        <c:dLbls>
          <c:showVal val="1"/>
        </c:dLbls>
        <c:shape val="box"/>
        <c:axId val="282404352"/>
        <c:axId val="282405888"/>
        <c:axId val="0"/>
      </c:bar3DChart>
      <c:catAx>
        <c:axId val="282404352"/>
        <c:scaling>
          <c:orientation val="minMax"/>
        </c:scaling>
        <c:axPos val="b"/>
        <c:majorTickMark val="none"/>
        <c:tickLblPos val="nextTo"/>
        <c:crossAx val="282405888"/>
        <c:crosses val="autoZero"/>
        <c:auto val="1"/>
        <c:lblAlgn val="ctr"/>
        <c:lblOffset val="100"/>
      </c:catAx>
      <c:valAx>
        <c:axId val="282405888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404352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ln>
          <a:noFill/>
        </a:ln>
      </c:spPr>
    </c:plotArea>
    <c:plotVisOnly val="1"/>
    <c:dispBlanksAs val="gap"/>
  </c:chart>
  <c:spPr>
    <a:ln>
      <a:solidFill>
        <a:srgbClr val="000000"/>
      </a:solidFill>
    </a:ln>
  </c:spPr>
  <c:externalData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ser>
          <c:idx val="0"/>
          <c:order val="0"/>
          <c:dLbls>
            <c:txPr>
              <a:bodyPr/>
              <a:lstStyle/>
              <a:p>
                <a:pPr>
                  <a:defRPr sz="3200"/>
                </a:pPr>
                <a:endParaRPr lang="ru-RU"/>
              </a:p>
            </c:txPr>
            <c:showVal val="1"/>
          </c:dLbls>
          <c:cat>
            <c:strRef>
              <c:f>'Лист1 (7)'!$B$3:$B$6</c:f>
              <c:strCache>
                <c:ptCount val="4"/>
                <c:pt idx="0">
                  <c:v>2018-2019</c:v>
                </c:pt>
                <c:pt idx="1">
                  <c:v>2019-2020</c:v>
                </c:pt>
                <c:pt idx="2">
                  <c:v>2020-2021</c:v>
                </c:pt>
                <c:pt idx="3">
                  <c:v>2021-2022</c:v>
                </c:pt>
              </c:strCache>
            </c:strRef>
          </c:cat>
          <c:val>
            <c:numRef>
              <c:f>'Лист1 (7)'!$C$3:$C$6</c:f>
              <c:numCache>
                <c:formatCode>0%</c:formatCode>
                <c:ptCount val="4"/>
                <c:pt idx="0">
                  <c:v>0.05</c:v>
                </c:pt>
                <c:pt idx="1">
                  <c:v>0.36000000000000032</c:v>
                </c:pt>
                <c:pt idx="2">
                  <c:v>0.45</c:v>
                </c:pt>
                <c:pt idx="3">
                  <c:v>0.88</c:v>
                </c:pt>
              </c:numCache>
            </c:numRef>
          </c:val>
        </c:ser>
        <c:dLbls>
          <c:showVal val="1"/>
        </c:dLbls>
        <c:marker val="1"/>
        <c:axId val="282806528"/>
        <c:axId val="282808320"/>
      </c:lineChart>
      <c:catAx>
        <c:axId val="282806528"/>
        <c:scaling>
          <c:orientation val="minMax"/>
        </c:scaling>
        <c:axPos val="b"/>
        <c:majorTickMark val="none"/>
        <c:tickLblPos val="nextTo"/>
        <c:crossAx val="282808320"/>
        <c:crosses val="autoZero"/>
        <c:auto val="1"/>
        <c:lblAlgn val="ctr"/>
        <c:lblOffset val="100"/>
      </c:catAx>
      <c:valAx>
        <c:axId val="282808320"/>
        <c:scaling>
          <c:orientation val="minMax"/>
        </c:scaling>
        <c:axPos val="l"/>
        <c:majorGridlines/>
        <c:numFmt formatCode="0%" sourceLinked="1"/>
        <c:majorTickMark val="none"/>
        <c:tickLblPos val="nextTo"/>
        <c:crossAx val="282806528"/>
        <c:crosses val="autoZero"/>
        <c:crossBetween val="between"/>
      </c:valAx>
    </c:plotArea>
    <c:plotVisOnly val="1"/>
    <c:dispBlanksAs val="gap"/>
  </c:chart>
  <c:spPr>
    <a:ln>
      <a:solidFill>
        <a:srgbClr val="C00000"/>
      </a:solidFill>
    </a:ln>
  </c:sp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5653C8F-58D0-473A-BD50-F8773AE5ED4E}" type="doc">
      <dgm:prSet loTypeId="urn:microsoft.com/office/officeart/2005/8/layout/list1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2177375-F2A0-4984-97D4-17289F0914C8}">
      <dgm:prSet phldrT="[Текст]"/>
      <dgm:spPr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095C969A-9AA5-4E2D-A7B0-DDCCB9960A87}" type="parTrans" cxnId="{F670D815-B69E-457A-8F04-768A5B217A75}">
      <dgm:prSet/>
      <dgm:spPr/>
      <dgm:t>
        <a:bodyPr/>
        <a:lstStyle/>
        <a:p>
          <a:endParaRPr lang="ru-RU"/>
        </a:p>
      </dgm:t>
    </dgm:pt>
    <dgm:pt modelId="{49C1A9DB-DA48-4CE3-BD95-134240B59B41}" type="sibTrans" cxnId="{F670D815-B69E-457A-8F04-768A5B217A75}">
      <dgm:prSet/>
      <dgm:spPr/>
      <dgm:t>
        <a:bodyPr/>
        <a:lstStyle/>
        <a:p>
          <a:endParaRPr lang="ru-RU"/>
        </a:p>
      </dgm:t>
    </dgm:pt>
    <dgm:pt modelId="{3C689E55-DDDC-491D-8552-6FB0357F71B1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1.Выявление способных детей, одарённых и талантливых детей</a:t>
          </a:r>
          <a:endParaRPr lang="ru-RU" sz="1800" dirty="0">
            <a:latin typeface="Calibri" pitchFamily="34" charset="0"/>
          </a:endParaRPr>
        </a:p>
      </dgm:t>
    </dgm:pt>
    <dgm:pt modelId="{A271BED7-2DD0-457D-AB8E-1B42534A46B1}" type="parTrans" cxnId="{AC30C532-98C6-42A5-915E-D78FBFABDCF7}">
      <dgm:prSet/>
      <dgm:spPr/>
      <dgm:t>
        <a:bodyPr/>
        <a:lstStyle/>
        <a:p>
          <a:endParaRPr lang="ru-RU"/>
        </a:p>
      </dgm:t>
    </dgm:pt>
    <dgm:pt modelId="{0FDED32B-1205-4E7C-BED2-866F20987991}" type="sibTrans" cxnId="{AC30C532-98C6-42A5-915E-D78FBFABDCF7}">
      <dgm:prSet/>
      <dgm:spPr/>
      <dgm:t>
        <a:bodyPr/>
        <a:lstStyle/>
        <a:p>
          <a:endParaRPr lang="ru-RU"/>
        </a:p>
      </dgm:t>
    </dgm:pt>
    <dgm:pt modelId="{7CD89522-D0ED-4ECC-91D2-CBD317FE3AB2}">
      <dgm:prSet phldrT="[Текст]"/>
      <dgm:spPr>
        <a:gradFill rotWithShape="0">
          <a:gsLst>
            <a:gs pos="0">
              <a:srgbClr val="FF00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F179A533-80C1-479E-BC12-AE6DAB4AE9E5}" type="parTrans" cxnId="{1D4A1DE3-BF5D-496E-85B4-FDB70D135915}">
      <dgm:prSet/>
      <dgm:spPr/>
      <dgm:t>
        <a:bodyPr/>
        <a:lstStyle/>
        <a:p>
          <a:endParaRPr lang="ru-RU"/>
        </a:p>
      </dgm:t>
    </dgm:pt>
    <dgm:pt modelId="{F1526144-EFCD-481E-9AF3-E0CEBEDA8BC4}" type="sibTrans" cxnId="{1D4A1DE3-BF5D-496E-85B4-FDB70D135915}">
      <dgm:prSet/>
      <dgm:spPr/>
      <dgm:t>
        <a:bodyPr/>
        <a:lstStyle/>
        <a:p>
          <a:endParaRPr lang="ru-RU"/>
        </a:p>
      </dgm:t>
    </dgm:pt>
    <dgm:pt modelId="{C71B041B-D78B-4EBC-A8E3-10CA14D7932B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2.Психолого–педагогическое сопровождение одарённых дошкольников, которое предполагает</a:t>
          </a:r>
          <a:endParaRPr lang="ru-RU" sz="1800" dirty="0">
            <a:latin typeface="Calibri" pitchFamily="34" charset="0"/>
          </a:endParaRPr>
        </a:p>
      </dgm:t>
    </dgm:pt>
    <dgm:pt modelId="{D0B543BD-A8FE-4DF0-B5D0-7B2D94B89D48}" type="parTrans" cxnId="{5A3927D6-25E7-4596-BBEE-0851F3F8C28D}">
      <dgm:prSet/>
      <dgm:spPr/>
      <dgm:t>
        <a:bodyPr/>
        <a:lstStyle/>
        <a:p>
          <a:endParaRPr lang="ru-RU"/>
        </a:p>
      </dgm:t>
    </dgm:pt>
    <dgm:pt modelId="{71DB0E70-2EB5-4DAD-B869-CCC81EEFAFCB}" type="sibTrans" cxnId="{5A3927D6-25E7-4596-BBEE-0851F3F8C28D}">
      <dgm:prSet/>
      <dgm:spPr/>
      <dgm:t>
        <a:bodyPr/>
        <a:lstStyle/>
        <a:p>
          <a:endParaRPr lang="ru-RU"/>
        </a:p>
      </dgm:t>
    </dgm:pt>
    <dgm:pt modelId="{DA59B7AC-59F3-413D-85F6-19CD29E5FAA2}">
      <dgm:prSet phldrT="[Текст]"/>
      <dgm:spPr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82898CF7-B1E2-4F9F-9909-35F780534168}" type="parTrans" cxnId="{4AB39393-B149-4700-855D-BBA73A83EDEF}">
      <dgm:prSet/>
      <dgm:spPr/>
      <dgm:t>
        <a:bodyPr/>
        <a:lstStyle/>
        <a:p>
          <a:endParaRPr lang="ru-RU"/>
        </a:p>
      </dgm:t>
    </dgm:pt>
    <dgm:pt modelId="{76C1DBB0-D031-4BF7-A58F-7CDDBE4CA9ED}" type="sibTrans" cxnId="{4AB39393-B149-4700-855D-BBA73A83EDEF}">
      <dgm:prSet/>
      <dgm:spPr/>
      <dgm:t>
        <a:bodyPr/>
        <a:lstStyle/>
        <a:p>
          <a:endParaRPr lang="ru-RU"/>
        </a:p>
      </dgm:t>
    </dgm:pt>
    <dgm:pt modelId="{2CF9339B-36E5-46D5-B43A-1BC1888C6E3B}">
      <dgm:prSet phldrT="[Текст]"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3.Помощь одарённым дошкольникам в самореализации их творческой направленности</a:t>
          </a:r>
          <a:endParaRPr lang="ru-RU" sz="1800" dirty="0">
            <a:latin typeface="Calibri" pitchFamily="34" charset="0"/>
          </a:endParaRPr>
        </a:p>
      </dgm:t>
    </dgm:pt>
    <dgm:pt modelId="{3DCD6893-B687-44FD-9096-25924E7DD241}" type="parTrans" cxnId="{2EE1654C-5D7B-4E0B-A7F6-25530D2E18B5}">
      <dgm:prSet/>
      <dgm:spPr/>
      <dgm:t>
        <a:bodyPr/>
        <a:lstStyle/>
        <a:p>
          <a:endParaRPr lang="ru-RU"/>
        </a:p>
      </dgm:t>
    </dgm:pt>
    <dgm:pt modelId="{F0712585-DE17-41FB-A14D-4A8AEDAE22CB}" type="sibTrans" cxnId="{2EE1654C-5D7B-4E0B-A7F6-25530D2E18B5}">
      <dgm:prSet/>
      <dgm:spPr/>
      <dgm:t>
        <a:bodyPr/>
        <a:lstStyle/>
        <a:p>
          <a:endParaRPr lang="ru-RU"/>
        </a:p>
      </dgm:t>
    </dgm:pt>
    <dgm:pt modelId="{6DD5D996-8352-480A-AA8B-DA6446F833BA}">
      <dgm:prSet/>
      <dgm:spPr/>
      <dgm:t>
        <a:bodyPr/>
        <a:lstStyle/>
        <a:p>
          <a:pPr algn="l"/>
          <a:endParaRPr lang="ru-RU" sz="1200" dirty="0"/>
        </a:p>
      </dgm:t>
    </dgm:pt>
    <dgm:pt modelId="{05D54D92-6F78-4989-BF9C-7BD8C390D96B}" type="parTrans" cxnId="{240AA5F5-04BE-43D3-BF23-3F188F68F6AF}">
      <dgm:prSet/>
      <dgm:spPr/>
      <dgm:t>
        <a:bodyPr/>
        <a:lstStyle/>
        <a:p>
          <a:endParaRPr lang="ru-RU"/>
        </a:p>
      </dgm:t>
    </dgm:pt>
    <dgm:pt modelId="{E6A057F3-4BB3-4A5F-BE92-9C21FBB66467}" type="sibTrans" cxnId="{240AA5F5-04BE-43D3-BF23-3F188F68F6AF}">
      <dgm:prSet/>
      <dgm:spPr/>
      <dgm:t>
        <a:bodyPr/>
        <a:lstStyle/>
        <a:p>
          <a:endParaRPr lang="ru-RU"/>
        </a:p>
      </dgm:t>
    </dgm:pt>
    <dgm:pt modelId="{00BD1C49-7156-4D77-8F9F-952DD374F978}">
      <dgm:prSet/>
      <dgm:spPr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B26DBB78-A74C-4929-97DF-67DDD5E85510}" type="parTrans" cxnId="{DDC7186C-98F3-4855-83DB-3E8F1162060B}">
      <dgm:prSet/>
      <dgm:spPr/>
      <dgm:t>
        <a:bodyPr/>
        <a:lstStyle/>
        <a:p>
          <a:endParaRPr lang="ru-RU"/>
        </a:p>
      </dgm:t>
    </dgm:pt>
    <dgm:pt modelId="{D35B4149-9FCD-43AD-AB8C-0FC603EC3847}" type="sibTrans" cxnId="{DDC7186C-98F3-4855-83DB-3E8F1162060B}">
      <dgm:prSet/>
      <dgm:spPr/>
      <dgm:t>
        <a:bodyPr/>
        <a:lstStyle/>
        <a:p>
          <a:endParaRPr lang="ru-RU"/>
        </a:p>
      </dgm:t>
    </dgm:pt>
    <dgm:pt modelId="{778C470B-E1B6-46EF-8A11-B179C7638245}">
      <dgm:prSet custT="1"/>
      <dgm:spPr/>
      <dgm:t>
        <a:bodyPr/>
        <a:lstStyle/>
        <a:p>
          <a:pPr algn="l"/>
          <a:endParaRPr lang="ru-RU" sz="1600" dirty="0"/>
        </a:p>
      </dgm:t>
    </dgm:pt>
    <dgm:pt modelId="{D725E2AE-D654-4FD5-B0A7-812C40647AD7}" type="parTrans" cxnId="{7946F14D-E024-460B-B374-337A04120798}">
      <dgm:prSet/>
      <dgm:spPr/>
      <dgm:t>
        <a:bodyPr/>
        <a:lstStyle/>
        <a:p>
          <a:endParaRPr lang="ru-RU"/>
        </a:p>
      </dgm:t>
    </dgm:pt>
    <dgm:pt modelId="{A78D3B4B-1B00-4187-B3FC-E965C76A032E}" type="sibTrans" cxnId="{7946F14D-E024-460B-B374-337A04120798}">
      <dgm:prSet/>
      <dgm:spPr/>
      <dgm:t>
        <a:bodyPr/>
        <a:lstStyle/>
        <a:p>
          <a:endParaRPr lang="ru-RU"/>
        </a:p>
      </dgm:t>
    </dgm:pt>
    <dgm:pt modelId="{EEA525E5-3C35-4898-AEEE-0BF5BD019D8E}">
      <dgm:prSet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4.Работа с родителями одарённых детей</a:t>
          </a:r>
          <a:endParaRPr lang="ru-RU" sz="1800" dirty="0">
            <a:latin typeface="Calibri" pitchFamily="34" charset="0"/>
          </a:endParaRPr>
        </a:p>
      </dgm:t>
    </dgm:pt>
    <dgm:pt modelId="{841E457F-5351-4772-99A6-EB1BB5892FA0}" type="parTrans" cxnId="{C3AC4878-D723-4989-A9F7-E7836C38385B}">
      <dgm:prSet/>
      <dgm:spPr/>
      <dgm:t>
        <a:bodyPr/>
        <a:lstStyle/>
        <a:p>
          <a:endParaRPr lang="ru-RU"/>
        </a:p>
      </dgm:t>
    </dgm:pt>
    <dgm:pt modelId="{D2E469EE-8CF4-4068-A513-163535E0D552}" type="sibTrans" cxnId="{C3AC4878-D723-4989-A9F7-E7836C38385B}">
      <dgm:prSet/>
      <dgm:spPr/>
      <dgm:t>
        <a:bodyPr/>
        <a:lstStyle/>
        <a:p>
          <a:endParaRPr lang="ru-RU"/>
        </a:p>
      </dgm:t>
    </dgm:pt>
    <dgm:pt modelId="{B8B74C30-B498-43A9-9394-A11CB5C07AFA}">
      <dgm:prSet custT="1"/>
      <dgm:spPr/>
      <dgm:t>
        <a:bodyPr/>
        <a:lstStyle/>
        <a:p>
          <a:pPr algn="l"/>
          <a:endParaRPr lang="ru-RU" sz="1800" dirty="0">
            <a:latin typeface="Calibri" pitchFamily="34" charset="0"/>
          </a:endParaRPr>
        </a:p>
      </dgm:t>
    </dgm:pt>
    <dgm:pt modelId="{E32CC2CA-DA3C-420A-B26C-CD1603429289}" type="parTrans" cxnId="{33F12333-76EA-43B7-B682-B8544B128BAF}">
      <dgm:prSet/>
      <dgm:spPr/>
      <dgm:t>
        <a:bodyPr/>
        <a:lstStyle/>
        <a:p>
          <a:endParaRPr lang="ru-RU"/>
        </a:p>
      </dgm:t>
    </dgm:pt>
    <dgm:pt modelId="{73B90E81-60BE-4B56-91F9-FCF9CBE5175D}" type="sibTrans" cxnId="{33F12333-76EA-43B7-B682-B8544B128BAF}">
      <dgm:prSet/>
      <dgm:spPr/>
      <dgm:t>
        <a:bodyPr/>
        <a:lstStyle/>
        <a:p>
          <a:endParaRPr lang="ru-RU"/>
        </a:p>
      </dgm:t>
    </dgm:pt>
    <dgm:pt modelId="{29BB0724-69DF-4A30-A1B8-E150932DA1F1}">
      <dgm:prSet/>
      <dgm:spPr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81CDD636-36C5-42DC-8DBA-67EEDCF29D3A}" type="parTrans" cxnId="{D78AB282-F9E5-423D-8032-497F26F8E2B9}">
      <dgm:prSet/>
      <dgm:spPr/>
      <dgm:t>
        <a:bodyPr/>
        <a:lstStyle/>
        <a:p>
          <a:endParaRPr lang="ru-RU"/>
        </a:p>
      </dgm:t>
    </dgm:pt>
    <dgm:pt modelId="{CD4F8BC6-269A-41E0-BD28-74F81D7129A6}" type="sibTrans" cxnId="{D78AB282-F9E5-423D-8032-497F26F8E2B9}">
      <dgm:prSet/>
      <dgm:spPr/>
      <dgm:t>
        <a:bodyPr/>
        <a:lstStyle/>
        <a:p>
          <a:endParaRPr lang="ru-RU"/>
        </a:p>
      </dgm:t>
    </dgm:pt>
    <dgm:pt modelId="{BAF4E4FD-6C52-490B-B48D-FC3C527DFB5A}">
      <dgm:prSet/>
      <dgm:spPr/>
      <dgm:t>
        <a:bodyPr/>
        <a:lstStyle/>
        <a:p>
          <a:pPr algn="l"/>
          <a:endParaRPr lang="ru-RU" sz="1200" dirty="0"/>
        </a:p>
      </dgm:t>
    </dgm:pt>
    <dgm:pt modelId="{B9F76421-F18D-4868-82EF-BE7EA47525E4}" type="parTrans" cxnId="{FDBE61A9-4275-4775-ADE0-1B9CF0500EEE}">
      <dgm:prSet/>
      <dgm:spPr/>
      <dgm:t>
        <a:bodyPr/>
        <a:lstStyle/>
        <a:p>
          <a:endParaRPr lang="ru-RU"/>
        </a:p>
      </dgm:t>
    </dgm:pt>
    <dgm:pt modelId="{2EC96EE4-1442-45C0-9FB1-663D44F1B9F3}" type="sibTrans" cxnId="{FDBE61A9-4275-4775-ADE0-1B9CF0500EEE}">
      <dgm:prSet/>
      <dgm:spPr/>
      <dgm:t>
        <a:bodyPr/>
        <a:lstStyle/>
        <a:p>
          <a:endParaRPr lang="ru-RU"/>
        </a:p>
      </dgm:t>
    </dgm:pt>
    <dgm:pt modelId="{DFC70F06-F3C0-4AD9-AFEB-CA7E236ECA81}">
      <dgm:prSet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5.Работа с родителями одарённых детей</a:t>
          </a:r>
          <a:endParaRPr lang="ru-RU" sz="1800" dirty="0">
            <a:latin typeface="Calibri" pitchFamily="34" charset="0"/>
          </a:endParaRPr>
        </a:p>
      </dgm:t>
    </dgm:pt>
    <dgm:pt modelId="{7F1D3335-D66C-4F0F-B5BA-F4D3CBFD55A1}" type="parTrans" cxnId="{D2E6AEA4-F82E-47D4-A6E7-B302D35B207C}">
      <dgm:prSet/>
      <dgm:spPr/>
      <dgm:t>
        <a:bodyPr/>
        <a:lstStyle/>
        <a:p>
          <a:endParaRPr lang="ru-RU"/>
        </a:p>
      </dgm:t>
    </dgm:pt>
    <dgm:pt modelId="{39BC0C56-95CD-48BB-8950-8C3D1A0CB9C9}" type="sibTrans" cxnId="{D2E6AEA4-F82E-47D4-A6E7-B302D35B207C}">
      <dgm:prSet/>
      <dgm:spPr/>
      <dgm:t>
        <a:bodyPr/>
        <a:lstStyle/>
        <a:p>
          <a:endParaRPr lang="ru-RU"/>
        </a:p>
      </dgm:t>
    </dgm:pt>
    <dgm:pt modelId="{BA7A42AA-4261-4765-B985-70E6B1830252}">
      <dgm:prSet custT="1"/>
      <dgm:spPr/>
      <dgm:t>
        <a:bodyPr/>
        <a:lstStyle/>
        <a:p>
          <a:pPr algn="ctr"/>
          <a:endParaRPr lang="ru-RU" sz="1800" dirty="0">
            <a:latin typeface="Calibri" pitchFamily="34" charset="0"/>
          </a:endParaRPr>
        </a:p>
      </dgm:t>
    </dgm:pt>
    <dgm:pt modelId="{F93061F4-81B5-40CA-B6AB-E72BB6214DD6}" type="parTrans" cxnId="{F7D0F9DA-A3CF-4A9D-A0CA-2434663B3B77}">
      <dgm:prSet/>
      <dgm:spPr/>
      <dgm:t>
        <a:bodyPr/>
        <a:lstStyle/>
        <a:p>
          <a:endParaRPr lang="ru-RU"/>
        </a:p>
      </dgm:t>
    </dgm:pt>
    <dgm:pt modelId="{7CDB742C-B425-47F3-84AC-49FC2365DF8F}" type="sibTrans" cxnId="{F7D0F9DA-A3CF-4A9D-A0CA-2434663B3B77}">
      <dgm:prSet/>
      <dgm:spPr/>
      <dgm:t>
        <a:bodyPr/>
        <a:lstStyle/>
        <a:p>
          <a:endParaRPr lang="ru-RU"/>
        </a:p>
      </dgm:t>
    </dgm:pt>
    <dgm:pt modelId="{B3483A13-047C-4ADD-A3FE-D7488F22EB8F}">
      <dgm:prSet/>
      <dgm:spPr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ru-RU" dirty="0" smtClean="0"/>
            <a:t>6</a:t>
          </a:r>
          <a:endParaRPr lang="ru-RU" dirty="0"/>
        </a:p>
      </dgm:t>
    </dgm:pt>
    <dgm:pt modelId="{17CBE3BA-6128-4830-AD00-AE50F5A7B7AD}" type="parTrans" cxnId="{C62654B8-65C8-4269-A06F-4CD461DD552C}">
      <dgm:prSet/>
      <dgm:spPr/>
      <dgm:t>
        <a:bodyPr/>
        <a:lstStyle/>
        <a:p>
          <a:endParaRPr lang="ru-RU"/>
        </a:p>
      </dgm:t>
    </dgm:pt>
    <dgm:pt modelId="{07354112-E54A-42B3-8B61-66567AE8D170}" type="sibTrans" cxnId="{C62654B8-65C8-4269-A06F-4CD461DD552C}">
      <dgm:prSet/>
      <dgm:spPr/>
      <dgm:t>
        <a:bodyPr/>
        <a:lstStyle/>
        <a:p>
          <a:endParaRPr lang="ru-RU"/>
        </a:p>
      </dgm:t>
    </dgm:pt>
    <dgm:pt modelId="{E51141DC-11BF-404C-B0C5-563663FE895E}">
      <dgm:prSet custT="1"/>
      <dgm:spPr/>
      <dgm:t>
        <a:bodyPr/>
        <a:lstStyle/>
        <a:p>
          <a:pPr algn="l"/>
          <a:r>
            <a:rPr lang="ru-RU" sz="1800" dirty="0" smtClean="0">
              <a:latin typeface="Calibri" pitchFamily="34" charset="0"/>
            </a:rPr>
            <a:t>6.Взаимодействие ДОУ с другими структурами социума для создания благоприятных условий развития одарённости</a:t>
          </a:r>
          <a:endParaRPr lang="ru-RU" sz="1800" dirty="0">
            <a:latin typeface="Calibri" pitchFamily="34" charset="0"/>
          </a:endParaRPr>
        </a:p>
      </dgm:t>
    </dgm:pt>
    <dgm:pt modelId="{9DE41942-A78D-48F0-835E-D69AA3B2A5B0}" type="parTrans" cxnId="{9380B71C-DD36-443E-B5CE-FD0816A97E5B}">
      <dgm:prSet/>
      <dgm:spPr/>
      <dgm:t>
        <a:bodyPr/>
        <a:lstStyle/>
        <a:p>
          <a:endParaRPr lang="ru-RU"/>
        </a:p>
      </dgm:t>
    </dgm:pt>
    <dgm:pt modelId="{8ECC17D5-E482-4B8D-A209-4BE6D0662E40}" type="sibTrans" cxnId="{9380B71C-DD36-443E-B5CE-FD0816A97E5B}">
      <dgm:prSet/>
      <dgm:spPr/>
      <dgm:t>
        <a:bodyPr/>
        <a:lstStyle/>
        <a:p>
          <a:endParaRPr lang="ru-RU"/>
        </a:p>
      </dgm:t>
    </dgm:pt>
    <dgm:pt modelId="{896A1FE7-91A4-4138-A025-94E34E7342D2}">
      <dgm:prSet/>
      <dgm:spPr/>
      <dgm:t>
        <a:bodyPr/>
        <a:lstStyle/>
        <a:p>
          <a:pPr algn="l"/>
          <a:endParaRPr lang="ru-RU" sz="1300" dirty="0"/>
        </a:p>
      </dgm:t>
    </dgm:pt>
    <dgm:pt modelId="{7C3D08FB-84DA-4566-B895-15297FB4F7D9}" type="parTrans" cxnId="{8835FA81-B94F-4480-9F96-845EF56009D3}">
      <dgm:prSet/>
      <dgm:spPr/>
      <dgm:t>
        <a:bodyPr/>
        <a:lstStyle/>
        <a:p>
          <a:endParaRPr lang="ru-RU"/>
        </a:p>
      </dgm:t>
    </dgm:pt>
    <dgm:pt modelId="{EDBBF7E6-01A2-41A9-AD9B-4C413106BD88}" type="sibTrans" cxnId="{8835FA81-B94F-4480-9F96-845EF56009D3}">
      <dgm:prSet/>
      <dgm:spPr/>
      <dgm:t>
        <a:bodyPr/>
        <a:lstStyle/>
        <a:p>
          <a:endParaRPr lang="ru-RU"/>
        </a:p>
      </dgm:t>
    </dgm:pt>
    <dgm:pt modelId="{BE4CD195-CA9B-41F1-9885-38C59FC2FA8A}" type="pres">
      <dgm:prSet presAssocID="{45653C8F-58D0-473A-BD50-F8773AE5ED4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EEB2AFA-A980-4FFA-A948-4244A3BF4A63}" type="pres">
      <dgm:prSet presAssocID="{72177375-F2A0-4984-97D4-17289F0914C8}" presName="parentLin" presStyleCnt="0"/>
      <dgm:spPr/>
    </dgm:pt>
    <dgm:pt modelId="{0E798E1B-1233-4E4F-9B8C-09BC50B185A9}" type="pres">
      <dgm:prSet presAssocID="{72177375-F2A0-4984-97D4-17289F0914C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45ED2B4-C0AA-4B33-BE7C-2606989764A2}" type="pres">
      <dgm:prSet presAssocID="{72177375-F2A0-4984-97D4-17289F0914C8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9F4D08E-990C-4FD6-BE5A-EE57CB2156E4}" type="pres">
      <dgm:prSet presAssocID="{72177375-F2A0-4984-97D4-17289F0914C8}" presName="negativeSpace" presStyleCnt="0"/>
      <dgm:spPr/>
    </dgm:pt>
    <dgm:pt modelId="{AF94E0ED-BDDD-4A69-B76C-E3EBA0F96DAC}" type="pres">
      <dgm:prSet presAssocID="{72177375-F2A0-4984-97D4-17289F0914C8}" presName="childText" presStyleLbl="con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43E058-12F7-4258-A094-950B174C1124}" type="pres">
      <dgm:prSet presAssocID="{49C1A9DB-DA48-4CE3-BD95-134240B59B41}" presName="spaceBetweenRectangles" presStyleCnt="0"/>
      <dgm:spPr/>
    </dgm:pt>
    <dgm:pt modelId="{1A799FF1-0C0F-42E6-9ED3-A68BDA8231C2}" type="pres">
      <dgm:prSet presAssocID="{7CD89522-D0ED-4ECC-91D2-CBD317FE3AB2}" presName="parentLin" presStyleCnt="0"/>
      <dgm:spPr/>
    </dgm:pt>
    <dgm:pt modelId="{CEC6BD1D-4775-4D86-93F8-79597BA8B17C}" type="pres">
      <dgm:prSet presAssocID="{7CD89522-D0ED-4ECC-91D2-CBD317FE3AB2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A7FF5B25-E2AD-4304-8AA5-B7D9E9A7B6F9}" type="pres">
      <dgm:prSet presAssocID="{7CD89522-D0ED-4ECC-91D2-CBD317FE3AB2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4EA9106-84FE-4F68-9088-0F41D0669E06}" type="pres">
      <dgm:prSet presAssocID="{7CD89522-D0ED-4ECC-91D2-CBD317FE3AB2}" presName="negativeSpace" presStyleCnt="0"/>
      <dgm:spPr/>
    </dgm:pt>
    <dgm:pt modelId="{86F051AD-8573-4CA8-8FAC-634CA08007A3}" type="pres">
      <dgm:prSet presAssocID="{7CD89522-D0ED-4ECC-91D2-CBD317FE3AB2}" presName="childText" presStyleLbl="conFgAcc1" presStyleIdx="1" presStyleCnt="6" custScaleY="1452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AEF59-B685-403D-AB37-8A23172BEFEF}" type="pres">
      <dgm:prSet presAssocID="{F1526144-EFCD-481E-9AF3-E0CEBEDA8BC4}" presName="spaceBetweenRectangles" presStyleCnt="0"/>
      <dgm:spPr/>
    </dgm:pt>
    <dgm:pt modelId="{F8FEA80A-CCF7-4291-9F80-55DA65D0C0A4}" type="pres">
      <dgm:prSet presAssocID="{DA59B7AC-59F3-413D-85F6-19CD29E5FAA2}" presName="parentLin" presStyleCnt="0"/>
      <dgm:spPr/>
    </dgm:pt>
    <dgm:pt modelId="{9F577650-B4C1-4860-93B3-1C55B11F53C2}" type="pres">
      <dgm:prSet presAssocID="{DA59B7AC-59F3-413D-85F6-19CD29E5FAA2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E02BDBD8-F1AC-4F2F-88E8-4A9B29890781}" type="pres">
      <dgm:prSet presAssocID="{DA59B7AC-59F3-413D-85F6-19CD29E5FAA2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632BDE-79D0-4DD1-A5D3-AAB541C80312}" type="pres">
      <dgm:prSet presAssocID="{DA59B7AC-59F3-413D-85F6-19CD29E5FAA2}" presName="negativeSpace" presStyleCnt="0"/>
      <dgm:spPr/>
    </dgm:pt>
    <dgm:pt modelId="{A6D1496B-4A21-4458-A09B-0A5CCC89495A}" type="pres">
      <dgm:prSet presAssocID="{DA59B7AC-59F3-413D-85F6-19CD29E5FAA2}" presName="childText" presStyleLbl="conFgAcc1" presStyleIdx="2" presStyleCnt="6" custScaleY="1548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7C3B172-130C-47D0-9238-C8E04389FF23}" type="pres">
      <dgm:prSet presAssocID="{76C1DBB0-D031-4BF7-A58F-7CDDBE4CA9ED}" presName="spaceBetweenRectangles" presStyleCnt="0"/>
      <dgm:spPr/>
    </dgm:pt>
    <dgm:pt modelId="{DEAA296A-8AC2-4718-B228-55B6A25D2370}" type="pres">
      <dgm:prSet presAssocID="{00BD1C49-7156-4D77-8F9F-952DD374F978}" presName="parentLin" presStyleCnt="0"/>
      <dgm:spPr/>
    </dgm:pt>
    <dgm:pt modelId="{B18047BE-371A-4768-9B62-F467264CA184}" type="pres">
      <dgm:prSet presAssocID="{00BD1C49-7156-4D77-8F9F-952DD374F978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4E22E9F8-62A7-44A0-AB51-1BA927099502}" type="pres">
      <dgm:prSet presAssocID="{00BD1C49-7156-4D77-8F9F-952DD374F978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B2C525-E0C8-4926-9BAA-F0D5B12C18C8}" type="pres">
      <dgm:prSet presAssocID="{00BD1C49-7156-4D77-8F9F-952DD374F978}" presName="negativeSpace" presStyleCnt="0"/>
      <dgm:spPr/>
    </dgm:pt>
    <dgm:pt modelId="{6F8763EF-A9BB-474B-A83A-EAC4DB845705}" type="pres">
      <dgm:prSet presAssocID="{00BD1C49-7156-4D77-8F9F-952DD374F978}" presName="childText" presStyleLbl="conFgAcc1" presStyleIdx="3" presStyleCnt="6" custScaleY="894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6CE0C-8C15-4881-937F-4A36DFE7900E}" type="pres">
      <dgm:prSet presAssocID="{D35B4149-9FCD-43AD-AB8C-0FC603EC3847}" presName="spaceBetweenRectangles" presStyleCnt="0"/>
      <dgm:spPr/>
    </dgm:pt>
    <dgm:pt modelId="{A4B3B471-7885-472B-BF1F-1DA965C8BBDE}" type="pres">
      <dgm:prSet presAssocID="{29BB0724-69DF-4A30-A1B8-E150932DA1F1}" presName="parentLin" presStyleCnt="0"/>
      <dgm:spPr/>
    </dgm:pt>
    <dgm:pt modelId="{7916E466-D900-4592-BDE0-0597E3FDFB96}" type="pres">
      <dgm:prSet presAssocID="{29BB0724-69DF-4A30-A1B8-E150932DA1F1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B3B94A50-05B9-49C1-BFBA-F694C45B7BF1}" type="pres">
      <dgm:prSet presAssocID="{29BB0724-69DF-4A30-A1B8-E150932DA1F1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E5C5EE-558C-4D2C-A1C9-878C454D9EB6}" type="pres">
      <dgm:prSet presAssocID="{29BB0724-69DF-4A30-A1B8-E150932DA1F1}" presName="negativeSpace" presStyleCnt="0"/>
      <dgm:spPr/>
    </dgm:pt>
    <dgm:pt modelId="{B6CC220A-D0E6-4541-A189-97FE1B9D9C8B}" type="pres">
      <dgm:prSet presAssocID="{29BB0724-69DF-4A30-A1B8-E150932DA1F1}" presName="childText" presStyleLbl="con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829ECC-4472-4070-A0E3-92D3C893EADF}" type="pres">
      <dgm:prSet presAssocID="{CD4F8BC6-269A-41E0-BD28-74F81D7129A6}" presName="spaceBetweenRectangles" presStyleCnt="0"/>
      <dgm:spPr/>
    </dgm:pt>
    <dgm:pt modelId="{8E29E84A-9532-4FBE-95B7-EDA8BD0B6785}" type="pres">
      <dgm:prSet presAssocID="{B3483A13-047C-4ADD-A3FE-D7488F22EB8F}" presName="parentLin" presStyleCnt="0"/>
      <dgm:spPr/>
    </dgm:pt>
    <dgm:pt modelId="{FC5C1392-4E6C-49AC-8B72-5F78C9EAF702}" type="pres">
      <dgm:prSet presAssocID="{B3483A13-047C-4ADD-A3FE-D7488F22EB8F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0ABF201F-62D5-4CDE-8BDA-B20B9BED0B3C}" type="pres">
      <dgm:prSet presAssocID="{B3483A13-047C-4ADD-A3FE-D7488F22EB8F}" presName="parentText" presStyleLbl="node1" presStyleIdx="5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29229C-C7EB-412C-8D17-1A3F858605BB}" type="pres">
      <dgm:prSet presAssocID="{B3483A13-047C-4ADD-A3FE-D7488F22EB8F}" presName="negativeSpace" presStyleCnt="0"/>
      <dgm:spPr/>
    </dgm:pt>
    <dgm:pt modelId="{E9ED5A02-15F5-4BBF-BC88-2198D24732C7}" type="pres">
      <dgm:prSet presAssocID="{B3483A13-047C-4ADD-A3FE-D7488F22EB8F}" presName="childText" presStyleLbl="conFgAcc1" presStyleIdx="5" presStyleCnt="6" custScaleY="115806" custLinFactY="-1917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EA9DDA-1F71-42B3-A661-3B79967D8D9D}" type="presOf" srcId="{896A1FE7-91A4-4138-A025-94E34E7342D2}" destId="{E9ED5A02-15F5-4BBF-BC88-2198D24732C7}" srcOrd="0" destOrd="1" presId="urn:microsoft.com/office/officeart/2005/8/layout/list1"/>
    <dgm:cxn modelId="{17B65D08-52A0-44E0-9D3B-D9706B2B2C5A}" type="presOf" srcId="{7CD89522-D0ED-4ECC-91D2-CBD317FE3AB2}" destId="{A7FF5B25-E2AD-4304-8AA5-B7D9E9A7B6F9}" srcOrd="1" destOrd="0" presId="urn:microsoft.com/office/officeart/2005/8/layout/list1"/>
    <dgm:cxn modelId="{4AB39393-B149-4700-855D-BBA73A83EDEF}" srcId="{45653C8F-58D0-473A-BD50-F8773AE5ED4E}" destId="{DA59B7AC-59F3-413D-85F6-19CD29E5FAA2}" srcOrd="2" destOrd="0" parTransId="{82898CF7-B1E2-4F9F-9909-35F780534168}" sibTransId="{76C1DBB0-D031-4BF7-A58F-7CDDBE4CA9ED}"/>
    <dgm:cxn modelId="{C62654B8-65C8-4269-A06F-4CD461DD552C}" srcId="{45653C8F-58D0-473A-BD50-F8773AE5ED4E}" destId="{B3483A13-047C-4ADD-A3FE-D7488F22EB8F}" srcOrd="5" destOrd="0" parTransId="{17CBE3BA-6128-4830-AD00-AE50F5A7B7AD}" sibTransId="{07354112-E54A-42B3-8B61-66567AE8D170}"/>
    <dgm:cxn modelId="{240AA5F5-04BE-43D3-BF23-3F188F68F6AF}" srcId="{72177375-F2A0-4984-97D4-17289F0914C8}" destId="{6DD5D996-8352-480A-AA8B-DA6446F833BA}" srcOrd="1" destOrd="0" parTransId="{05D54D92-6F78-4989-BF9C-7BD8C390D96B}" sibTransId="{E6A057F3-4BB3-4A5F-BE92-9C21FBB66467}"/>
    <dgm:cxn modelId="{71094E64-E54E-49B9-BBF6-1270508C4800}" type="presOf" srcId="{BA7A42AA-4261-4765-B985-70E6B1830252}" destId="{B6CC220A-D0E6-4541-A189-97FE1B9D9C8B}" srcOrd="0" destOrd="2" presId="urn:microsoft.com/office/officeart/2005/8/layout/list1"/>
    <dgm:cxn modelId="{1C61DEC1-04FA-47BF-9F45-F0B62A467EA3}" type="presOf" srcId="{B3483A13-047C-4ADD-A3FE-D7488F22EB8F}" destId="{FC5C1392-4E6C-49AC-8B72-5F78C9EAF702}" srcOrd="0" destOrd="0" presId="urn:microsoft.com/office/officeart/2005/8/layout/list1"/>
    <dgm:cxn modelId="{5C4A1878-CD55-46D1-8EF5-5D994DBD2E9A}" type="presOf" srcId="{45653C8F-58D0-473A-BD50-F8773AE5ED4E}" destId="{BE4CD195-CA9B-41F1-9885-38C59FC2FA8A}" srcOrd="0" destOrd="0" presId="urn:microsoft.com/office/officeart/2005/8/layout/list1"/>
    <dgm:cxn modelId="{D67D0A74-56A3-493D-AD16-E0A4F2F7BF1C}" type="presOf" srcId="{29BB0724-69DF-4A30-A1B8-E150932DA1F1}" destId="{7916E466-D900-4592-BDE0-0597E3FDFB96}" srcOrd="0" destOrd="0" presId="urn:microsoft.com/office/officeart/2005/8/layout/list1"/>
    <dgm:cxn modelId="{33A2D7FE-E207-4172-AAD0-1393BB07C430}" type="presOf" srcId="{778C470B-E1B6-46EF-8A11-B179C7638245}" destId="{6F8763EF-A9BB-474B-A83A-EAC4DB845705}" srcOrd="0" destOrd="0" presId="urn:microsoft.com/office/officeart/2005/8/layout/list1"/>
    <dgm:cxn modelId="{F40604A1-6279-4288-B2AF-98A43DA314EA}" type="presOf" srcId="{72177375-F2A0-4984-97D4-17289F0914C8}" destId="{A45ED2B4-C0AA-4B33-BE7C-2606989764A2}" srcOrd="1" destOrd="0" presId="urn:microsoft.com/office/officeart/2005/8/layout/list1"/>
    <dgm:cxn modelId="{F8DEE494-A2E9-4956-A6C8-42E9690AF6C9}" type="presOf" srcId="{DA59B7AC-59F3-413D-85F6-19CD29E5FAA2}" destId="{E02BDBD8-F1AC-4F2F-88E8-4A9B29890781}" srcOrd="1" destOrd="0" presId="urn:microsoft.com/office/officeart/2005/8/layout/list1"/>
    <dgm:cxn modelId="{9380B71C-DD36-443E-B5CE-FD0816A97E5B}" srcId="{B3483A13-047C-4ADD-A3FE-D7488F22EB8F}" destId="{E51141DC-11BF-404C-B0C5-563663FE895E}" srcOrd="0" destOrd="0" parTransId="{9DE41942-A78D-48F0-835E-D69AA3B2A5B0}" sibTransId="{8ECC17D5-E482-4B8D-A209-4BE6D0662E40}"/>
    <dgm:cxn modelId="{929AB27D-8DB6-4D2A-8D31-D3AAFB0CC280}" type="presOf" srcId="{EEA525E5-3C35-4898-AEEE-0BF5BD019D8E}" destId="{6F8763EF-A9BB-474B-A83A-EAC4DB845705}" srcOrd="0" destOrd="1" presId="urn:microsoft.com/office/officeart/2005/8/layout/list1"/>
    <dgm:cxn modelId="{0F59B535-9B16-4A55-BDBE-EFFC5D1D6E15}" type="presOf" srcId="{00BD1C49-7156-4D77-8F9F-952DD374F978}" destId="{B18047BE-371A-4768-9B62-F467264CA184}" srcOrd="0" destOrd="0" presId="urn:microsoft.com/office/officeart/2005/8/layout/list1"/>
    <dgm:cxn modelId="{C3AC4878-D723-4989-A9F7-E7836C38385B}" srcId="{00BD1C49-7156-4D77-8F9F-952DD374F978}" destId="{EEA525E5-3C35-4898-AEEE-0BF5BD019D8E}" srcOrd="1" destOrd="0" parTransId="{841E457F-5351-4772-99A6-EB1BB5892FA0}" sibTransId="{D2E469EE-8CF4-4068-A513-163535E0D552}"/>
    <dgm:cxn modelId="{2EE1654C-5D7B-4E0B-A7F6-25530D2E18B5}" srcId="{DA59B7AC-59F3-413D-85F6-19CD29E5FAA2}" destId="{2CF9339B-36E5-46D5-B43A-1BC1888C6E3B}" srcOrd="0" destOrd="0" parTransId="{3DCD6893-B687-44FD-9096-25924E7DD241}" sibTransId="{F0712585-DE17-41FB-A14D-4A8AEDAE22CB}"/>
    <dgm:cxn modelId="{33F12333-76EA-43B7-B682-B8544B128BAF}" srcId="{00BD1C49-7156-4D77-8F9F-952DD374F978}" destId="{B8B74C30-B498-43A9-9394-A11CB5C07AFA}" srcOrd="2" destOrd="0" parTransId="{E32CC2CA-DA3C-420A-B26C-CD1603429289}" sibTransId="{73B90E81-60BE-4B56-91F9-FCF9CBE5175D}"/>
    <dgm:cxn modelId="{DDC7186C-98F3-4855-83DB-3E8F1162060B}" srcId="{45653C8F-58D0-473A-BD50-F8773AE5ED4E}" destId="{00BD1C49-7156-4D77-8F9F-952DD374F978}" srcOrd="3" destOrd="0" parTransId="{B26DBB78-A74C-4929-97DF-67DDD5E85510}" sibTransId="{D35B4149-9FCD-43AD-AB8C-0FC603EC3847}"/>
    <dgm:cxn modelId="{B41542BD-BAA5-427A-9B30-02B34B036696}" type="presOf" srcId="{BAF4E4FD-6C52-490B-B48D-FC3C527DFB5A}" destId="{B6CC220A-D0E6-4541-A189-97FE1B9D9C8B}" srcOrd="0" destOrd="0" presId="urn:microsoft.com/office/officeart/2005/8/layout/list1"/>
    <dgm:cxn modelId="{F7D0F9DA-A3CF-4A9D-A0CA-2434663B3B77}" srcId="{29BB0724-69DF-4A30-A1B8-E150932DA1F1}" destId="{BA7A42AA-4261-4765-B985-70E6B1830252}" srcOrd="2" destOrd="0" parTransId="{F93061F4-81B5-40CA-B6AB-E72BB6214DD6}" sibTransId="{7CDB742C-B425-47F3-84AC-49FC2365DF8F}"/>
    <dgm:cxn modelId="{7946F14D-E024-460B-B374-337A04120798}" srcId="{00BD1C49-7156-4D77-8F9F-952DD374F978}" destId="{778C470B-E1B6-46EF-8A11-B179C7638245}" srcOrd="0" destOrd="0" parTransId="{D725E2AE-D654-4FD5-B0A7-812C40647AD7}" sibTransId="{A78D3B4B-1B00-4187-B3FC-E965C76A032E}"/>
    <dgm:cxn modelId="{F670D815-B69E-457A-8F04-768A5B217A75}" srcId="{45653C8F-58D0-473A-BD50-F8773AE5ED4E}" destId="{72177375-F2A0-4984-97D4-17289F0914C8}" srcOrd="0" destOrd="0" parTransId="{095C969A-9AA5-4E2D-A7B0-DDCCB9960A87}" sibTransId="{49C1A9DB-DA48-4CE3-BD95-134240B59B41}"/>
    <dgm:cxn modelId="{8B9ADF39-0919-43DD-8A36-8D64C396C6D0}" type="presOf" srcId="{6DD5D996-8352-480A-AA8B-DA6446F833BA}" destId="{AF94E0ED-BDDD-4A69-B76C-E3EBA0F96DAC}" srcOrd="0" destOrd="1" presId="urn:microsoft.com/office/officeart/2005/8/layout/list1"/>
    <dgm:cxn modelId="{8432A3AE-44A3-4EA1-9D7F-2DB1E9D9948F}" type="presOf" srcId="{E51141DC-11BF-404C-B0C5-563663FE895E}" destId="{E9ED5A02-15F5-4BBF-BC88-2198D24732C7}" srcOrd="0" destOrd="0" presId="urn:microsoft.com/office/officeart/2005/8/layout/list1"/>
    <dgm:cxn modelId="{8AABFB5D-2120-4F47-A77A-C44F0E2F9163}" type="presOf" srcId="{C71B041B-D78B-4EBC-A8E3-10CA14D7932B}" destId="{86F051AD-8573-4CA8-8FAC-634CA08007A3}" srcOrd="0" destOrd="0" presId="urn:microsoft.com/office/officeart/2005/8/layout/list1"/>
    <dgm:cxn modelId="{C1415A08-F226-4F20-A3BE-FA25D85E408E}" type="presOf" srcId="{3C689E55-DDDC-491D-8552-6FB0357F71B1}" destId="{AF94E0ED-BDDD-4A69-B76C-E3EBA0F96DAC}" srcOrd="0" destOrd="0" presId="urn:microsoft.com/office/officeart/2005/8/layout/list1"/>
    <dgm:cxn modelId="{ABA10ADC-D7FD-4273-9FA8-593EF3659376}" type="presOf" srcId="{B3483A13-047C-4ADD-A3FE-D7488F22EB8F}" destId="{0ABF201F-62D5-4CDE-8BDA-B20B9BED0B3C}" srcOrd="1" destOrd="0" presId="urn:microsoft.com/office/officeart/2005/8/layout/list1"/>
    <dgm:cxn modelId="{5A3927D6-25E7-4596-BBEE-0851F3F8C28D}" srcId="{7CD89522-D0ED-4ECC-91D2-CBD317FE3AB2}" destId="{C71B041B-D78B-4EBC-A8E3-10CA14D7932B}" srcOrd="0" destOrd="0" parTransId="{D0B543BD-A8FE-4DF0-B5D0-7B2D94B89D48}" sibTransId="{71DB0E70-2EB5-4DAD-B869-CCC81EEFAFCB}"/>
    <dgm:cxn modelId="{4013FD69-9126-4A0C-BE28-89AE781B6DC9}" type="presOf" srcId="{DA59B7AC-59F3-413D-85F6-19CD29E5FAA2}" destId="{9F577650-B4C1-4860-93B3-1C55B11F53C2}" srcOrd="0" destOrd="0" presId="urn:microsoft.com/office/officeart/2005/8/layout/list1"/>
    <dgm:cxn modelId="{26FCD17E-8D49-4CB1-8665-AB671CD2B986}" type="presOf" srcId="{B8B74C30-B498-43A9-9394-A11CB5C07AFA}" destId="{6F8763EF-A9BB-474B-A83A-EAC4DB845705}" srcOrd="0" destOrd="2" presId="urn:microsoft.com/office/officeart/2005/8/layout/list1"/>
    <dgm:cxn modelId="{C80A5FCB-A223-4A33-A2FD-5A99F7458CC6}" type="presOf" srcId="{00BD1C49-7156-4D77-8F9F-952DD374F978}" destId="{4E22E9F8-62A7-44A0-AB51-1BA927099502}" srcOrd="1" destOrd="0" presId="urn:microsoft.com/office/officeart/2005/8/layout/list1"/>
    <dgm:cxn modelId="{CB3651C0-8D29-4706-94B4-32867E8267DC}" type="presOf" srcId="{2CF9339B-36E5-46D5-B43A-1BC1888C6E3B}" destId="{A6D1496B-4A21-4458-A09B-0A5CCC89495A}" srcOrd="0" destOrd="0" presId="urn:microsoft.com/office/officeart/2005/8/layout/list1"/>
    <dgm:cxn modelId="{02BB371A-A333-409E-8719-722144D7423F}" type="presOf" srcId="{DFC70F06-F3C0-4AD9-AFEB-CA7E236ECA81}" destId="{B6CC220A-D0E6-4541-A189-97FE1B9D9C8B}" srcOrd="0" destOrd="1" presId="urn:microsoft.com/office/officeart/2005/8/layout/list1"/>
    <dgm:cxn modelId="{D2E6AEA4-F82E-47D4-A6E7-B302D35B207C}" srcId="{29BB0724-69DF-4A30-A1B8-E150932DA1F1}" destId="{DFC70F06-F3C0-4AD9-AFEB-CA7E236ECA81}" srcOrd="1" destOrd="0" parTransId="{7F1D3335-D66C-4F0F-B5BA-F4D3CBFD55A1}" sibTransId="{39BC0C56-95CD-48BB-8950-8C3D1A0CB9C9}"/>
    <dgm:cxn modelId="{3686D3B0-9E1B-4D68-A858-F81478C540F2}" type="presOf" srcId="{72177375-F2A0-4984-97D4-17289F0914C8}" destId="{0E798E1B-1233-4E4F-9B8C-09BC50B185A9}" srcOrd="0" destOrd="0" presId="urn:microsoft.com/office/officeart/2005/8/layout/list1"/>
    <dgm:cxn modelId="{8835FA81-B94F-4480-9F96-845EF56009D3}" srcId="{B3483A13-047C-4ADD-A3FE-D7488F22EB8F}" destId="{896A1FE7-91A4-4138-A025-94E34E7342D2}" srcOrd="1" destOrd="0" parTransId="{7C3D08FB-84DA-4566-B895-15297FB4F7D9}" sibTransId="{EDBBF7E6-01A2-41A9-AD9B-4C413106BD88}"/>
    <dgm:cxn modelId="{1D4A1DE3-BF5D-496E-85B4-FDB70D135915}" srcId="{45653C8F-58D0-473A-BD50-F8773AE5ED4E}" destId="{7CD89522-D0ED-4ECC-91D2-CBD317FE3AB2}" srcOrd="1" destOrd="0" parTransId="{F179A533-80C1-479E-BC12-AE6DAB4AE9E5}" sibTransId="{F1526144-EFCD-481E-9AF3-E0CEBEDA8BC4}"/>
    <dgm:cxn modelId="{FDBE61A9-4275-4775-ADE0-1B9CF0500EEE}" srcId="{29BB0724-69DF-4A30-A1B8-E150932DA1F1}" destId="{BAF4E4FD-6C52-490B-B48D-FC3C527DFB5A}" srcOrd="0" destOrd="0" parTransId="{B9F76421-F18D-4868-82EF-BE7EA47525E4}" sibTransId="{2EC96EE4-1442-45C0-9FB1-663D44F1B9F3}"/>
    <dgm:cxn modelId="{AC30C532-98C6-42A5-915E-D78FBFABDCF7}" srcId="{72177375-F2A0-4984-97D4-17289F0914C8}" destId="{3C689E55-DDDC-491D-8552-6FB0357F71B1}" srcOrd="0" destOrd="0" parTransId="{A271BED7-2DD0-457D-AB8E-1B42534A46B1}" sibTransId="{0FDED32B-1205-4E7C-BED2-866F20987991}"/>
    <dgm:cxn modelId="{C036AE18-C4A5-44B4-B028-99AEFCD86953}" type="presOf" srcId="{7CD89522-D0ED-4ECC-91D2-CBD317FE3AB2}" destId="{CEC6BD1D-4775-4D86-93F8-79597BA8B17C}" srcOrd="0" destOrd="0" presId="urn:microsoft.com/office/officeart/2005/8/layout/list1"/>
    <dgm:cxn modelId="{D9E16D9D-B5CF-41A6-8B45-2F29061069C0}" type="presOf" srcId="{29BB0724-69DF-4A30-A1B8-E150932DA1F1}" destId="{B3B94A50-05B9-49C1-BFBA-F694C45B7BF1}" srcOrd="1" destOrd="0" presId="urn:microsoft.com/office/officeart/2005/8/layout/list1"/>
    <dgm:cxn modelId="{D78AB282-F9E5-423D-8032-497F26F8E2B9}" srcId="{45653C8F-58D0-473A-BD50-F8773AE5ED4E}" destId="{29BB0724-69DF-4A30-A1B8-E150932DA1F1}" srcOrd="4" destOrd="0" parTransId="{81CDD636-36C5-42DC-8DBA-67EEDCF29D3A}" sibTransId="{CD4F8BC6-269A-41E0-BD28-74F81D7129A6}"/>
    <dgm:cxn modelId="{33A2C9F3-2B39-496B-82F6-1C6E12C8F773}" type="presParOf" srcId="{BE4CD195-CA9B-41F1-9885-38C59FC2FA8A}" destId="{CEEB2AFA-A980-4FFA-A948-4244A3BF4A63}" srcOrd="0" destOrd="0" presId="urn:microsoft.com/office/officeart/2005/8/layout/list1"/>
    <dgm:cxn modelId="{4ACA8F84-6950-40F8-8BB4-095F41E4E6AC}" type="presParOf" srcId="{CEEB2AFA-A980-4FFA-A948-4244A3BF4A63}" destId="{0E798E1B-1233-4E4F-9B8C-09BC50B185A9}" srcOrd="0" destOrd="0" presId="urn:microsoft.com/office/officeart/2005/8/layout/list1"/>
    <dgm:cxn modelId="{18E0833D-CFC5-4BFC-B14D-71662520B54A}" type="presParOf" srcId="{CEEB2AFA-A980-4FFA-A948-4244A3BF4A63}" destId="{A45ED2B4-C0AA-4B33-BE7C-2606989764A2}" srcOrd="1" destOrd="0" presId="urn:microsoft.com/office/officeart/2005/8/layout/list1"/>
    <dgm:cxn modelId="{D4DFB074-513C-4405-BB82-C8B0CDD236A1}" type="presParOf" srcId="{BE4CD195-CA9B-41F1-9885-38C59FC2FA8A}" destId="{39F4D08E-990C-4FD6-BE5A-EE57CB2156E4}" srcOrd="1" destOrd="0" presId="urn:microsoft.com/office/officeart/2005/8/layout/list1"/>
    <dgm:cxn modelId="{51EC4027-EF10-4481-AD84-23D4F9240D72}" type="presParOf" srcId="{BE4CD195-CA9B-41F1-9885-38C59FC2FA8A}" destId="{AF94E0ED-BDDD-4A69-B76C-E3EBA0F96DAC}" srcOrd="2" destOrd="0" presId="urn:microsoft.com/office/officeart/2005/8/layout/list1"/>
    <dgm:cxn modelId="{6575443D-E906-43D7-9C57-BF2A176F3DB6}" type="presParOf" srcId="{BE4CD195-CA9B-41F1-9885-38C59FC2FA8A}" destId="{AF43E058-12F7-4258-A094-950B174C1124}" srcOrd="3" destOrd="0" presId="urn:microsoft.com/office/officeart/2005/8/layout/list1"/>
    <dgm:cxn modelId="{B303ACBC-B1AC-40E2-BBA8-6290F28B6C21}" type="presParOf" srcId="{BE4CD195-CA9B-41F1-9885-38C59FC2FA8A}" destId="{1A799FF1-0C0F-42E6-9ED3-A68BDA8231C2}" srcOrd="4" destOrd="0" presId="urn:microsoft.com/office/officeart/2005/8/layout/list1"/>
    <dgm:cxn modelId="{02A5A385-C475-4EF5-A691-613EE43A95BF}" type="presParOf" srcId="{1A799FF1-0C0F-42E6-9ED3-A68BDA8231C2}" destId="{CEC6BD1D-4775-4D86-93F8-79597BA8B17C}" srcOrd="0" destOrd="0" presId="urn:microsoft.com/office/officeart/2005/8/layout/list1"/>
    <dgm:cxn modelId="{54A78DE2-99F8-4966-813E-25EE25AA8D02}" type="presParOf" srcId="{1A799FF1-0C0F-42E6-9ED3-A68BDA8231C2}" destId="{A7FF5B25-E2AD-4304-8AA5-B7D9E9A7B6F9}" srcOrd="1" destOrd="0" presId="urn:microsoft.com/office/officeart/2005/8/layout/list1"/>
    <dgm:cxn modelId="{ECFFC2FC-7FE5-4A24-BECF-CC3DBE2211DC}" type="presParOf" srcId="{BE4CD195-CA9B-41F1-9885-38C59FC2FA8A}" destId="{44EA9106-84FE-4F68-9088-0F41D0669E06}" srcOrd="5" destOrd="0" presId="urn:microsoft.com/office/officeart/2005/8/layout/list1"/>
    <dgm:cxn modelId="{79DFFC67-D233-4524-B431-A4E6FF1CCAC0}" type="presParOf" srcId="{BE4CD195-CA9B-41F1-9885-38C59FC2FA8A}" destId="{86F051AD-8573-4CA8-8FAC-634CA08007A3}" srcOrd="6" destOrd="0" presId="urn:microsoft.com/office/officeart/2005/8/layout/list1"/>
    <dgm:cxn modelId="{223FAE1B-BEE6-4BA0-98AD-8572DF12375F}" type="presParOf" srcId="{BE4CD195-CA9B-41F1-9885-38C59FC2FA8A}" destId="{57FAEF59-B685-403D-AB37-8A23172BEFEF}" srcOrd="7" destOrd="0" presId="urn:microsoft.com/office/officeart/2005/8/layout/list1"/>
    <dgm:cxn modelId="{9AE06724-BBC6-4284-BBE3-7D980595D17D}" type="presParOf" srcId="{BE4CD195-CA9B-41F1-9885-38C59FC2FA8A}" destId="{F8FEA80A-CCF7-4291-9F80-55DA65D0C0A4}" srcOrd="8" destOrd="0" presId="urn:microsoft.com/office/officeart/2005/8/layout/list1"/>
    <dgm:cxn modelId="{7971E79B-D560-46E3-B929-CD1A6BB3C9D2}" type="presParOf" srcId="{F8FEA80A-CCF7-4291-9F80-55DA65D0C0A4}" destId="{9F577650-B4C1-4860-93B3-1C55B11F53C2}" srcOrd="0" destOrd="0" presId="urn:microsoft.com/office/officeart/2005/8/layout/list1"/>
    <dgm:cxn modelId="{384154B1-6AB3-4F92-9494-6C91BD4F4CDD}" type="presParOf" srcId="{F8FEA80A-CCF7-4291-9F80-55DA65D0C0A4}" destId="{E02BDBD8-F1AC-4F2F-88E8-4A9B29890781}" srcOrd="1" destOrd="0" presId="urn:microsoft.com/office/officeart/2005/8/layout/list1"/>
    <dgm:cxn modelId="{07B536B9-AD33-4CA2-A8A1-2476F06C54D1}" type="presParOf" srcId="{BE4CD195-CA9B-41F1-9885-38C59FC2FA8A}" destId="{73632BDE-79D0-4DD1-A5D3-AAB541C80312}" srcOrd="9" destOrd="0" presId="urn:microsoft.com/office/officeart/2005/8/layout/list1"/>
    <dgm:cxn modelId="{31EB2E69-FFF6-47A8-B5B3-B5CFCCD6ABC7}" type="presParOf" srcId="{BE4CD195-CA9B-41F1-9885-38C59FC2FA8A}" destId="{A6D1496B-4A21-4458-A09B-0A5CCC89495A}" srcOrd="10" destOrd="0" presId="urn:microsoft.com/office/officeart/2005/8/layout/list1"/>
    <dgm:cxn modelId="{B8E1137D-EF7B-4938-BFEF-0C88558AF4E3}" type="presParOf" srcId="{BE4CD195-CA9B-41F1-9885-38C59FC2FA8A}" destId="{87C3B172-130C-47D0-9238-C8E04389FF23}" srcOrd="11" destOrd="0" presId="urn:microsoft.com/office/officeart/2005/8/layout/list1"/>
    <dgm:cxn modelId="{237281FD-F325-45BD-8D92-80341F49E622}" type="presParOf" srcId="{BE4CD195-CA9B-41F1-9885-38C59FC2FA8A}" destId="{DEAA296A-8AC2-4718-B228-55B6A25D2370}" srcOrd="12" destOrd="0" presId="urn:microsoft.com/office/officeart/2005/8/layout/list1"/>
    <dgm:cxn modelId="{514614FF-3753-4F00-B759-1C7BE5457E60}" type="presParOf" srcId="{DEAA296A-8AC2-4718-B228-55B6A25D2370}" destId="{B18047BE-371A-4768-9B62-F467264CA184}" srcOrd="0" destOrd="0" presId="urn:microsoft.com/office/officeart/2005/8/layout/list1"/>
    <dgm:cxn modelId="{BCF22D6F-02A2-46D9-AF1F-F9CC00A6FCD4}" type="presParOf" srcId="{DEAA296A-8AC2-4718-B228-55B6A25D2370}" destId="{4E22E9F8-62A7-44A0-AB51-1BA927099502}" srcOrd="1" destOrd="0" presId="urn:microsoft.com/office/officeart/2005/8/layout/list1"/>
    <dgm:cxn modelId="{AA369B20-495E-4D83-96D7-8119DEF99531}" type="presParOf" srcId="{BE4CD195-CA9B-41F1-9885-38C59FC2FA8A}" destId="{04B2C525-E0C8-4926-9BAA-F0D5B12C18C8}" srcOrd="13" destOrd="0" presId="urn:microsoft.com/office/officeart/2005/8/layout/list1"/>
    <dgm:cxn modelId="{BE8AC488-E82C-4A1B-878D-517F9ACC8381}" type="presParOf" srcId="{BE4CD195-CA9B-41F1-9885-38C59FC2FA8A}" destId="{6F8763EF-A9BB-474B-A83A-EAC4DB845705}" srcOrd="14" destOrd="0" presId="urn:microsoft.com/office/officeart/2005/8/layout/list1"/>
    <dgm:cxn modelId="{E1F2535D-D497-463F-AA43-F890AA40B217}" type="presParOf" srcId="{BE4CD195-CA9B-41F1-9885-38C59FC2FA8A}" destId="{42E6CE0C-8C15-4881-937F-4A36DFE7900E}" srcOrd="15" destOrd="0" presId="urn:microsoft.com/office/officeart/2005/8/layout/list1"/>
    <dgm:cxn modelId="{31112FD3-DD5F-41EF-A0E3-B6D51C25BAD1}" type="presParOf" srcId="{BE4CD195-CA9B-41F1-9885-38C59FC2FA8A}" destId="{A4B3B471-7885-472B-BF1F-1DA965C8BBDE}" srcOrd="16" destOrd="0" presId="urn:microsoft.com/office/officeart/2005/8/layout/list1"/>
    <dgm:cxn modelId="{4C71EE7E-F712-4E08-A87D-74041CD1ED83}" type="presParOf" srcId="{A4B3B471-7885-472B-BF1F-1DA965C8BBDE}" destId="{7916E466-D900-4592-BDE0-0597E3FDFB96}" srcOrd="0" destOrd="0" presId="urn:microsoft.com/office/officeart/2005/8/layout/list1"/>
    <dgm:cxn modelId="{73FB4A73-72E4-496F-B0E0-77F917ACB077}" type="presParOf" srcId="{A4B3B471-7885-472B-BF1F-1DA965C8BBDE}" destId="{B3B94A50-05B9-49C1-BFBA-F694C45B7BF1}" srcOrd="1" destOrd="0" presId="urn:microsoft.com/office/officeart/2005/8/layout/list1"/>
    <dgm:cxn modelId="{5B4195E1-ECED-4B35-93EA-69FE663D5198}" type="presParOf" srcId="{BE4CD195-CA9B-41F1-9885-38C59FC2FA8A}" destId="{79E5C5EE-558C-4D2C-A1C9-878C454D9EB6}" srcOrd="17" destOrd="0" presId="urn:microsoft.com/office/officeart/2005/8/layout/list1"/>
    <dgm:cxn modelId="{7B790134-7C1E-4220-BD34-FC69ED908D38}" type="presParOf" srcId="{BE4CD195-CA9B-41F1-9885-38C59FC2FA8A}" destId="{B6CC220A-D0E6-4541-A189-97FE1B9D9C8B}" srcOrd="18" destOrd="0" presId="urn:microsoft.com/office/officeart/2005/8/layout/list1"/>
    <dgm:cxn modelId="{DBEA7D67-5BC5-4EC0-B5C3-E10A6709E4E1}" type="presParOf" srcId="{BE4CD195-CA9B-41F1-9885-38C59FC2FA8A}" destId="{92829ECC-4472-4070-A0E3-92D3C893EADF}" srcOrd="19" destOrd="0" presId="urn:microsoft.com/office/officeart/2005/8/layout/list1"/>
    <dgm:cxn modelId="{6FC5414B-456E-4150-8725-CC7921AECFCF}" type="presParOf" srcId="{BE4CD195-CA9B-41F1-9885-38C59FC2FA8A}" destId="{8E29E84A-9532-4FBE-95B7-EDA8BD0B6785}" srcOrd="20" destOrd="0" presId="urn:microsoft.com/office/officeart/2005/8/layout/list1"/>
    <dgm:cxn modelId="{AB14EC16-5BC4-4FE6-9C4D-9A52A321A319}" type="presParOf" srcId="{8E29E84A-9532-4FBE-95B7-EDA8BD0B6785}" destId="{FC5C1392-4E6C-49AC-8B72-5F78C9EAF702}" srcOrd="0" destOrd="0" presId="urn:microsoft.com/office/officeart/2005/8/layout/list1"/>
    <dgm:cxn modelId="{400AC6EC-6529-4EBE-A06A-ACECA653EDB9}" type="presParOf" srcId="{8E29E84A-9532-4FBE-95B7-EDA8BD0B6785}" destId="{0ABF201F-62D5-4CDE-8BDA-B20B9BED0B3C}" srcOrd="1" destOrd="0" presId="urn:microsoft.com/office/officeart/2005/8/layout/list1"/>
    <dgm:cxn modelId="{AC224F25-83FF-4E6C-82FD-96F586FA50C1}" type="presParOf" srcId="{BE4CD195-CA9B-41F1-9885-38C59FC2FA8A}" destId="{C429229C-C7EB-412C-8D17-1A3F858605BB}" srcOrd="21" destOrd="0" presId="urn:microsoft.com/office/officeart/2005/8/layout/list1"/>
    <dgm:cxn modelId="{D5B6E939-A705-4217-A5B0-2B087637985D}" type="presParOf" srcId="{BE4CD195-CA9B-41F1-9885-38C59FC2FA8A}" destId="{E9ED5A02-15F5-4BBF-BC88-2198D24732C7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5229860-08FF-4433-B734-702A48AD811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76C903-6A80-4586-A467-78778FF52410}">
      <dgm:prSet custT="1"/>
      <dgm:spPr>
        <a:solidFill>
          <a:srgbClr val="FFC000"/>
        </a:solidFill>
        <a:ln>
          <a:solidFill>
            <a:schemeClr val="bg1"/>
          </a:solidFill>
        </a:ln>
      </dgm:spPr>
      <dgm:t>
        <a:bodyPr/>
        <a:lstStyle/>
        <a:p>
          <a:pPr algn="l"/>
          <a:r>
            <a:rPr lang="ru-RU" sz="1800" b="1" dirty="0" smtClean="0">
              <a:solidFill>
                <a:schemeClr val="tx1"/>
              </a:solidFill>
              <a:latin typeface="Calibri" pitchFamily="34" charset="0"/>
              <a:cs typeface="Calibri" pitchFamily="34" charset="0"/>
            </a:rPr>
            <a:t>Мониторинг  достижений  детей по образовательным областям</a:t>
          </a:r>
          <a:endParaRPr lang="ru-RU" sz="1800" b="1" dirty="0">
            <a:solidFill>
              <a:schemeClr val="tx1"/>
            </a:solidFill>
            <a:latin typeface="Calibri" pitchFamily="34" charset="0"/>
            <a:cs typeface="Calibri" pitchFamily="34" charset="0"/>
          </a:endParaRPr>
        </a:p>
      </dgm:t>
    </dgm:pt>
    <dgm:pt modelId="{BF4E92C5-04B3-4622-82A5-40CD408CB1B3}" type="parTrans" cxnId="{ACB7D6AD-06A0-411E-A4F7-8FFD1927E4BA}">
      <dgm:prSet/>
      <dgm:spPr/>
      <dgm:t>
        <a:bodyPr/>
        <a:lstStyle/>
        <a:p>
          <a:endParaRPr lang="ru-RU"/>
        </a:p>
      </dgm:t>
    </dgm:pt>
    <dgm:pt modelId="{28030EA8-949B-4A83-80CB-AF87F1E245CD}" type="sibTrans" cxnId="{ACB7D6AD-06A0-411E-A4F7-8FFD1927E4BA}">
      <dgm:prSet/>
      <dgm:spPr/>
      <dgm:t>
        <a:bodyPr/>
        <a:lstStyle/>
        <a:p>
          <a:endParaRPr lang="ru-RU"/>
        </a:p>
      </dgm:t>
    </dgm:pt>
    <dgm:pt modelId="{CBCBD8CA-C100-4F36-8E6A-7105345E9994}">
      <dgm:prSet custT="1"/>
      <dgm:spPr>
        <a:solidFill>
          <a:srgbClr val="00B0F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prstClr val="black"/>
              </a:solidFill>
              <a:latin typeface="Calibri"/>
            </a:rPr>
            <a:t>Мониторинг удовлетворённости родителей работой ДОУ по направлению развития способностей детей</a:t>
          </a:r>
        </a:p>
      </dgm:t>
    </dgm:pt>
    <dgm:pt modelId="{733CF3A1-5759-4C62-A2A3-223C6C21E0FF}" type="parTrans" cxnId="{552150AD-E565-4F43-A2A0-618D3D4A14F6}">
      <dgm:prSet/>
      <dgm:spPr/>
      <dgm:t>
        <a:bodyPr/>
        <a:lstStyle/>
        <a:p>
          <a:endParaRPr lang="ru-RU"/>
        </a:p>
      </dgm:t>
    </dgm:pt>
    <dgm:pt modelId="{5EB599FE-FA7C-466D-9018-D7D5F7DB6C45}" type="sibTrans" cxnId="{552150AD-E565-4F43-A2A0-618D3D4A14F6}">
      <dgm:prSet/>
      <dgm:spPr/>
      <dgm:t>
        <a:bodyPr/>
        <a:lstStyle/>
        <a:p>
          <a:endParaRPr lang="ru-RU"/>
        </a:p>
      </dgm:t>
    </dgm:pt>
    <dgm:pt modelId="{A19314DC-42B6-4BD1-884A-9FD799C22631}">
      <dgm:prSet custT="1"/>
      <dgm:spPr>
        <a:solidFill>
          <a:srgbClr val="CC3399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prstClr val="black"/>
              </a:solidFill>
              <a:latin typeface="Calibri"/>
            </a:rPr>
            <a:t>Мониторинг охвата детей дополнительной образовательной деятельностью.</a:t>
          </a:r>
        </a:p>
      </dgm:t>
    </dgm:pt>
    <dgm:pt modelId="{1FA2AD89-C934-4747-B041-C511A83DE9FC}" type="parTrans" cxnId="{856C9444-B695-497C-BC0A-0104177331FD}">
      <dgm:prSet/>
      <dgm:spPr/>
      <dgm:t>
        <a:bodyPr/>
        <a:lstStyle/>
        <a:p>
          <a:endParaRPr lang="ru-RU"/>
        </a:p>
      </dgm:t>
    </dgm:pt>
    <dgm:pt modelId="{39AE2F04-3F85-4A19-9D57-4AB6EF04AD18}" type="sibTrans" cxnId="{856C9444-B695-497C-BC0A-0104177331FD}">
      <dgm:prSet/>
      <dgm:spPr/>
      <dgm:t>
        <a:bodyPr/>
        <a:lstStyle/>
        <a:p>
          <a:endParaRPr lang="ru-RU"/>
        </a:p>
      </dgm:t>
    </dgm:pt>
    <dgm:pt modelId="{15098342-001E-4FF1-AB59-DD02326D9093}">
      <dgm:prSet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Мониторинг участия воспитанников в олимпиадах и конкурсах различного уровня</a:t>
          </a:r>
        </a:p>
      </dgm:t>
    </dgm:pt>
    <dgm:pt modelId="{0564B875-1756-4BFC-90F2-E1424ED0B978}" type="parTrans" cxnId="{FFF47379-B725-4D72-98F1-B45AF56E3E3C}">
      <dgm:prSet/>
      <dgm:spPr/>
      <dgm:t>
        <a:bodyPr/>
        <a:lstStyle/>
        <a:p>
          <a:endParaRPr lang="ru-RU"/>
        </a:p>
      </dgm:t>
    </dgm:pt>
    <dgm:pt modelId="{58C4AD26-D32D-4F5E-A24C-4E6179A564C6}" type="sibTrans" cxnId="{FFF47379-B725-4D72-98F1-B45AF56E3E3C}">
      <dgm:prSet/>
      <dgm:spPr/>
      <dgm:t>
        <a:bodyPr/>
        <a:lstStyle/>
        <a:p>
          <a:endParaRPr lang="ru-RU"/>
        </a:p>
      </dgm:t>
    </dgm:pt>
    <dgm:pt modelId="{56A2179E-2E80-4711-8191-96813571FC89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ru-RU" sz="1800" b="1" dirty="0" smtClean="0">
              <a:solidFill>
                <a:prstClr val="black"/>
              </a:solidFill>
              <a:latin typeface="Calibri" pitchFamily="34" charset="0"/>
              <a:cs typeface="Calibri" pitchFamily="34" charset="0"/>
            </a:rPr>
            <a:t>Мониторинг повышения  квалификации педагогических работников </a:t>
          </a:r>
        </a:p>
      </dgm:t>
    </dgm:pt>
    <dgm:pt modelId="{92F217F3-D9E3-4405-90C2-DAC0F0FFC32A}" type="parTrans" cxnId="{EAEE4E30-7DBC-4D5B-9062-FC760582A60A}">
      <dgm:prSet/>
      <dgm:spPr/>
      <dgm:t>
        <a:bodyPr/>
        <a:lstStyle/>
        <a:p>
          <a:endParaRPr lang="ru-RU"/>
        </a:p>
      </dgm:t>
    </dgm:pt>
    <dgm:pt modelId="{6AD1ACAE-2938-4BF8-90C0-9F7E4907D5F8}" type="sibTrans" cxnId="{EAEE4E30-7DBC-4D5B-9062-FC760582A60A}">
      <dgm:prSet/>
      <dgm:spPr/>
      <dgm:t>
        <a:bodyPr/>
        <a:lstStyle/>
        <a:p>
          <a:endParaRPr lang="ru-RU"/>
        </a:p>
      </dgm:t>
    </dgm:pt>
    <dgm:pt modelId="{9980F8F7-684F-4F0A-B22B-61541B40D228}">
      <dgm:prSet custT="1"/>
      <dgm:spPr>
        <a:solidFill>
          <a:srgbClr val="009999"/>
        </a:solidFill>
      </dgm:spPr>
      <dgm:t>
        <a:bodyPr/>
        <a:lstStyle/>
        <a:p>
          <a:r>
            <a:rPr lang="ru-RU" sz="1800" b="1" dirty="0" smtClean="0">
              <a:solidFill>
                <a:prstClr val="black"/>
              </a:solidFill>
              <a:latin typeface="Calibri"/>
            </a:rPr>
            <a:t>Мониторинг  психолого – педагогической диагностики одарённых детей </a:t>
          </a:r>
          <a:endParaRPr lang="ru-RU" sz="1800" b="1" dirty="0"/>
        </a:p>
      </dgm:t>
    </dgm:pt>
    <dgm:pt modelId="{E94D1608-119D-442A-8FEC-DEA477EBA945}" type="parTrans" cxnId="{D7EBC99A-8EFD-4405-BDB7-8BD068F52332}">
      <dgm:prSet/>
      <dgm:spPr/>
      <dgm:t>
        <a:bodyPr/>
        <a:lstStyle/>
        <a:p>
          <a:endParaRPr lang="ru-RU"/>
        </a:p>
      </dgm:t>
    </dgm:pt>
    <dgm:pt modelId="{5E4E861C-A131-4CE8-A6D4-8D1ECA7882E9}" type="sibTrans" cxnId="{D7EBC99A-8EFD-4405-BDB7-8BD068F52332}">
      <dgm:prSet/>
      <dgm:spPr/>
      <dgm:t>
        <a:bodyPr/>
        <a:lstStyle/>
        <a:p>
          <a:endParaRPr lang="ru-RU"/>
        </a:p>
      </dgm:t>
    </dgm:pt>
    <dgm:pt modelId="{ADD37E6B-C435-42FB-A328-BE799AD0A6CE}" type="pres">
      <dgm:prSet presAssocID="{75229860-08FF-4433-B734-702A48AD811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3195C5C-A5B6-4893-8081-F08C2ECFCD72}" type="pres">
      <dgm:prSet presAssocID="{B976C903-6A80-4586-A467-78778FF52410}" presName="parentLin" presStyleCnt="0"/>
      <dgm:spPr/>
    </dgm:pt>
    <dgm:pt modelId="{3C94FAF4-E0C0-4FEA-8F23-45A83C3EBA46}" type="pres">
      <dgm:prSet presAssocID="{B976C903-6A80-4586-A467-78778FF52410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8AB917AE-64F1-4A4B-944D-441F20906E41}" type="pres">
      <dgm:prSet presAssocID="{B976C903-6A80-4586-A467-78778FF52410}" presName="parentText" presStyleLbl="node1" presStyleIdx="0" presStyleCnt="6" custScaleY="5012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44B96A-079C-4CE7-A075-DC72949F7F1A}" type="pres">
      <dgm:prSet presAssocID="{B976C903-6A80-4586-A467-78778FF52410}" presName="negativeSpace" presStyleCnt="0"/>
      <dgm:spPr/>
    </dgm:pt>
    <dgm:pt modelId="{8B647122-F45F-4AD6-BCDB-CD76CF331D42}" type="pres">
      <dgm:prSet presAssocID="{B976C903-6A80-4586-A467-78778FF52410}" presName="childText" presStyleLbl="conFgAcc1" presStyleIdx="0" presStyleCnt="6" custLinFactY="-23670" custLinFactNeighborY="-100000">
        <dgm:presLayoutVars>
          <dgm:bulletEnabled val="1"/>
        </dgm:presLayoutVars>
      </dgm:prSet>
      <dgm:spPr>
        <a:solidFill>
          <a:schemeClr val="bg1">
            <a:alpha val="90000"/>
          </a:schemeClr>
        </a:solidFill>
        <a:ln>
          <a:solidFill>
            <a:srgbClr val="FFC000"/>
          </a:solidFill>
        </a:ln>
      </dgm:spPr>
    </dgm:pt>
    <dgm:pt modelId="{BA8D47F6-A9FA-42C6-90D2-4005F2574764}" type="pres">
      <dgm:prSet presAssocID="{28030EA8-949B-4A83-80CB-AF87F1E245CD}" presName="spaceBetweenRectangles" presStyleCnt="0"/>
      <dgm:spPr/>
    </dgm:pt>
    <dgm:pt modelId="{44E6D76A-13E3-40B4-9A6A-475C862F6E4F}" type="pres">
      <dgm:prSet presAssocID="{9980F8F7-684F-4F0A-B22B-61541B40D228}" presName="parentLin" presStyleCnt="0"/>
      <dgm:spPr/>
    </dgm:pt>
    <dgm:pt modelId="{C5FC6E10-9C97-4B8E-91D5-FD91B0F81FB8}" type="pres">
      <dgm:prSet presAssocID="{9980F8F7-684F-4F0A-B22B-61541B40D228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B2E320FA-E654-4646-AE68-ADFCBFD226EE}" type="pres">
      <dgm:prSet presAssocID="{9980F8F7-684F-4F0A-B22B-61541B40D228}" presName="parentText" presStyleLbl="node1" presStyleIdx="1" presStyleCnt="6" custScaleY="4870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FE1A93-1190-4007-BE3A-787FC137FFF2}" type="pres">
      <dgm:prSet presAssocID="{9980F8F7-684F-4F0A-B22B-61541B40D228}" presName="negativeSpace" presStyleCnt="0"/>
      <dgm:spPr/>
    </dgm:pt>
    <dgm:pt modelId="{D38F66D9-8348-47B8-8EFB-EA3ABAE991C8}" type="pres">
      <dgm:prSet presAssocID="{9980F8F7-684F-4F0A-B22B-61541B40D228}" presName="childText" presStyleLbl="conFgAcc1" presStyleIdx="1" presStyleCnt="6">
        <dgm:presLayoutVars>
          <dgm:bulletEnabled val="1"/>
        </dgm:presLayoutVars>
      </dgm:prSet>
      <dgm:spPr>
        <a:ln>
          <a:solidFill>
            <a:srgbClr val="009999"/>
          </a:solidFill>
        </a:ln>
      </dgm:spPr>
    </dgm:pt>
    <dgm:pt modelId="{07F5E6C7-6038-4F0A-9483-09C4A262AF3A}" type="pres">
      <dgm:prSet presAssocID="{5E4E861C-A131-4CE8-A6D4-8D1ECA7882E9}" presName="spaceBetweenRectangles" presStyleCnt="0"/>
      <dgm:spPr/>
    </dgm:pt>
    <dgm:pt modelId="{230EE5AC-C0FA-4831-BB4B-DFC01C58FFE7}" type="pres">
      <dgm:prSet presAssocID="{A19314DC-42B6-4BD1-884A-9FD799C22631}" presName="parentLin" presStyleCnt="0"/>
      <dgm:spPr/>
    </dgm:pt>
    <dgm:pt modelId="{6940EAD2-D28C-4592-AC6A-90FD5DA1796C}" type="pres">
      <dgm:prSet presAssocID="{A19314DC-42B6-4BD1-884A-9FD799C22631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38AF7A8D-0438-472A-A6DF-EAF169179108}" type="pres">
      <dgm:prSet presAssocID="{A19314DC-42B6-4BD1-884A-9FD799C22631}" presName="parentText" presStyleLbl="node1" presStyleIdx="2" presStyleCnt="6" custScaleY="541814" custLinFactNeighborX="-7317" custLinFactNeighborY="2727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48560F-2429-4BDD-90E2-9A736C6FA3A4}" type="pres">
      <dgm:prSet presAssocID="{A19314DC-42B6-4BD1-884A-9FD799C22631}" presName="negativeSpace" presStyleCnt="0"/>
      <dgm:spPr/>
    </dgm:pt>
    <dgm:pt modelId="{BAB768C2-0D62-4EB8-BFAC-1C44E9F39952}" type="pres">
      <dgm:prSet presAssocID="{A19314DC-42B6-4BD1-884A-9FD799C22631}" presName="childText" presStyleLbl="conFgAcc1" presStyleIdx="2" presStyleCnt="6">
        <dgm:presLayoutVars>
          <dgm:bulletEnabled val="1"/>
        </dgm:presLayoutVars>
      </dgm:prSet>
      <dgm:spPr>
        <a:ln>
          <a:solidFill>
            <a:srgbClr val="FF0066"/>
          </a:solidFill>
        </a:ln>
      </dgm:spPr>
    </dgm:pt>
    <dgm:pt modelId="{A18D1E23-85F7-442A-8D5B-F39506BC37A3}" type="pres">
      <dgm:prSet presAssocID="{39AE2F04-3F85-4A19-9D57-4AB6EF04AD18}" presName="spaceBetweenRectangles" presStyleCnt="0"/>
      <dgm:spPr/>
    </dgm:pt>
    <dgm:pt modelId="{57F77E5D-E89A-4A04-9A81-966AE26EAB47}" type="pres">
      <dgm:prSet presAssocID="{15098342-001E-4FF1-AB59-DD02326D9093}" presName="parentLin" presStyleCnt="0"/>
      <dgm:spPr/>
    </dgm:pt>
    <dgm:pt modelId="{2E0F8E90-A38A-473A-8091-46AFC76D1CE3}" type="pres">
      <dgm:prSet presAssocID="{15098342-001E-4FF1-AB59-DD02326D9093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A2B3BE85-3391-4681-BCAE-0312EB15339C}" type="pres">
      <dgm:prSet presAssocID="{15098342-001E-4FF1-AB59-DD02326D9093}" presName="parentText" presStyleLbl="node1" presStyleIdx="3" presStyleCnt="6" custScaleY="5354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BCC72B1-B780-471E-9E2D-193C6A14D9D1}" type="pres">
      <dgm:prSet presAssocID="{15098342-001E-4FF1-AB59-DD02326D9093}" presName="negativeSpace" presStyleCnt="0"/>
      <dgm:spPr/>
    </dgm:pt>
    <dgm:pt modelId="{1985AF69-48DB-49DE-99DE-E3F028EFC28E}" type="pres">
      <dgm:prSet presAssocID="{15098342-001E-4FF1-AB59-DD02326D9093}" presName="childText" presStyleLbl="conFgAcc1" presStyleIdx="3" presStyleCnt="6">
        <dgm:presLayoutVars>
          <dgm:bulletEnabled val="1"/>
        </dgm:presLayoutVars>
      </dgm:prSet>
      <dgm:spPr>
        <a:ln>
          <a:solidFill>
            <a:srgbClr val="92D050"/>
          </a:solidFill>
        </a:ln>
      </dgm:spPr>
    </dgm:pt>
    <dgm:pt modelId="{B60E4FE6-65DA-4993-96AA-51701D55A165}" type="pres">
      <dgm:prSet presAssocID="{58C4AD26-D32D-4F5E-A24C-4E6179A564C6}" presName="spaceBetweenRectangles" presStyleCnt="0"/>
      <dgm:spPr/>
    </dgm:pt>
    <dgm:pt modelId="{245B4892-9310-43EC-983F-06BF8E89E58D}" type="pres">
      <dgm:prSet presAssocID="{CBCBD8CA-C100-4F36-8E6A-7105345E9994}" presName="parentLin" presStyleCnt="0"/>
      <dgm:spPr/>
    </dgm:pt>
    <dgm:pt modelId="{526A8E4D-2729-4AA3-B52B-949E2DAE3904}" type="pres">
      <dgm:prSet presAssocID="{CBCBD8CA-C100-4F36-8E6A-7105345E9994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E8299FD2-630B-44C8-A875-9938D6DBC2F9}" type="pres">
      <dgm:prSet presAssocID="{CBCBD8CA-C100-4F36-8E6A-7105345E9994}" presName="parentText" presStyleLbl="node1" presStyleIdx="4" presStyleCnt="6" custScaleY="582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B9C85-63AF-49E9-9CEC-B15F8E81210B}" type="pres">
      <dgm:prSet presAssocID="{CBCBD8CA-C100-4F36-8E6A-7105345E9994}" presName="negativeSpace" presStyleCnt="0"/>
      <dgm:spPr/>
    </dgm:pt>
    <dgm:pt modelId="{50B1A1DA-9920-4E17-A0A7-09BCDA0FFFEE}" type="pres">
      <dgm:prSet presAssocID="{CBCBD8CA-C100-4F36-8E6A-7105345E9994}" presName="childText" presStyleLbl="conFgAcc1" presStyleIdx="4" presStyleCnt="6">
        <dgm:presLayoutVars>
          <dgm:bulletEnabled val="1"/>
        </dgm:presLayoutVars>
      </dgm:prSet>
      <dgm:spPr>
        <a:ln>
          <a:solidFill>
            <a:srgbClr val="00B0F0"/>
          </a:solidFill>
        </a:ln>
      </dgm:spPr>
    </dgm:pt>
    <dgm:pt modelId="{95739CA4-3F68-4DFB-90B3-AA402FC63AFE}" type="pres">
      <dgm:prSet presAssocID="{5EB599FE-FA7C-466D-9018-D7D5F7DB6C45}" presName="spaceBetweenRectangles" presStyleCnt="0"/>
      <dgm:spPr/>
    </dgm:pt>
    <dgm:pt modelId="{F3D3F24F-E4C4-4CAF-97E3-451AFA8F25A4}" type="pres">
      <dgm:prSet presAssocID="{56A2179E-2E80-4711-8191-96813571FC89}" presName="parentLin" presStyleCnt="0"/>
      <dgm:spPr/>
    </dgm:pt>
    <dgm:pt modelId="{F2EB49EF-7E7F-48D1-91AD-1101E84A0172}" type="pres">
      <dgm:prSet presAssocID="{56A2179E-2E80-4711-8191-96813571FC89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905F3920-BF15-4FC1-82F6-8FDB0CAEFC13}" type="pres">
      <dgm:prSet presAssocID="{56A2179E-2E80-4711-8191-96813571FC89}" presName="parentText" presStyleLbl="node1" presStyleIdx="5" presStyleCnt="6" custScaleY="5356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B8DA13-61E8-4A3A-BF88-5CFEDC05AED7}" type="pres">
      <dgm:prSet presAssocID="{56A2179E-2E80-4711-8191-96813571FC89}" presName="negativeSpace" presStyleCnt="0"/>
      <dgm:spPr/>
    </dgm:pt>
    <dgm:pt modelId="{A6C4A263-6E2E-42D1-8308-62F8B064FBBB}" type="pres">
      <dgm:prSet presAssocID="{56A2179E-2E80-4711-8191-96813571FC89}" presName="childText" presStyleLbl="conFgAcc1" presStyleIdx="5" presStyleCnt="6">
        <dgm:presLayoutVars>
          <dgm:bulletEnabled val="1"/>
        </dgm:presLayoutVars>
      </dgm:prSet>
      <dgm:spPr>
        <a:ln>
          <a:solidFill>
            <a:schemeClr val="accent6">
              <a:lumMod val="40000"/>
              <a:lumOff val="60000"/>
            </a:schemeClr>
          </a:solidFill>
        </a:ln>
      </dgm:spPr>
    </dgm:pt>
  </dgm:ptLst>
  <dgm:cxnLst>
    <dgm:cxn modelId="{4189889C-56AD-4B3A-A858-F2446E398F5F}" type="presOf" srcId="{56A2179E-2E80-4711-8191-96813571FC89}" destId="{F2EB49EF-7E7F-48D1-91AD-1101E84A0172}" srcOrd="0" destOrd="0" presId="urn:microsoft.com/office/officeart/2005/8/layout/list1"/>
    <dgm:cxn modelId="{ACB7D6AD-06A0-411E-A4F7-8FFD1927E4BA}" srcId="{75229860-08FF-4433-B734-702A48AD8116}" destId="{B976C903-6A80-4586-A467-78778FF52410}" srcOrd="0" destOrd="0" parTransId="{BF4E92C5-04B3-4622-82A5-40CD408CB1B3}" sibTransId="{28030EA8-949B-4A83-80CB-AF87F1E245CD}"/>
    <dgm:cxn modelId="{552150AD-E565-4F43-A2A0-618D3D4A14F6}" srcId="{75229860-08FF-4433-B734-702A48AD8116}" destId="{CBCBD8CA-C100-4F36-8E6A-7105345E9994}" srcOrd="4" destOrd="0" parTransId="{733CF3A1-5759-4C62-A2A3-223C6C21E0FF}" sibTransId="{5EB599FE-FA7C-466D-9018-D7D5F7DB6C45}"/>
    <dgm:cxn modelId="{65C68B30-A07C-44C4-86C0-B21D417AE915}" type="presOf" srcId="{75229860-08FF-4433-B734-702A48AD8116}" destId="{ADD37E6B-C435-42FB-A328-BE799AD0A6CE}" srcOrd="0" destOrd="0" presId="urn:microsoft.com/office/officeart/2005/8/layout/list1"/>
    <dgm:cxn modelId="{499025BA-BF7F-44DE-A23C-FE140CFDB573}" type="presOf" srcId="{56A2179E-2E80-4711-8191-96813571FC89}" destId="{905F3920-BF15-4FC1-82F6-8FDB0CAEFC13}" srcOrd="1" destOrd="0" presId="urn:microsoft.com/office/officeart/2005/8/layout/list1"/>
    <dgm:cxn modelId="{60E88306-6DFD-446D-BBAC-D6123EDD7503}" type="presOf" srcId="{9980F8F7-684F-4F0A-B22B-61541B40D228}" destId="{C5FC6E10-9C97-4B8E-91D5-FD91B0F81FB8}" srcOrd="0" destOrd="0" presId="urn:microsoft.com/office/officeart/2005/8/layout/list1"/>
    <dgm:cxn modelId="{24C3F787-3FF1-4820-ABE7-F61EFC327AD1}" type="presOf" srcId="{CBCBD8CA-C100-4F36-8E6A-7105345E9994}" destId="{526A8E4D-2729-4AA3-B52B-949E2DAE3904}" srcOrd="0" destOrd="0" presId="urn:microsoft.com/office/officeart/2005/8/layout/list1"/>
    <dgm:cxn modelId="{856C9444-B695-497C-BC0A-0104177331FD}" srcId="{75229860-08FF-4433-B734-702A48AD8116}" destId="{A19314DC-42B6-4BD1-884A-9FD799C22631}" srcOrd="2" destOrd="0" parTransId="{1FA2AD89-C934-4747-B041-C511A83DE9FC}" sibTransId="{39AE2F04-3F85-4A19-9D57-4AB6EF04AD18}"/>
    <dgm:cxn modelId="{1D6F1D32-31A6-4DB5-B34B-2A08EF2B5E8A}" type="presOf" srcId="{CBCBD8CA-C100-4F36-8E6A-7105345E9994}" destId="{E8299FD2-630B-44C8-A875-9938D6DBC2F9}" srcOrd="1" destOrd="0" presId="urn:microsoft.com/office/officeart/2005/8/layout/list1"/>
    <dgm:cxn modelId="{D7EBC99A-8EFD-4405-BDB7-8BD068F52332}" srcId="{75229860-08FF-4433-B734-702A48AD8116}" destId="{9980F8F7-684F-4F0A-B22B-61541B40D228}" srcOrd="1" destOrd="0" parTransId="{E94D1608-119D-442A-8FEC-DEA477EBA945}" sibTransId="{5E4E861C-A131-4CE8-A6D4-8D1ECA7882E9}"/>
    <dgm:cxn modelId="{8E46B79E-FE5A-462B-9DAB-8F6A1559C539}" type="presOf" srcId="{B976C903-6A80-4586-A467-78778FF52410}" destId="{8AB917AE-64F1-4A4B-944D-441F20906E41}" srcOrd="1" destOrd="0" presId="urn:microsoft.com/office/officeart/2005/8/layout/list1"/>
    <dgm:cxn modelId="{81C30EBF-AB81-40AD-9B60-204EB344EF58}" type="presOf" srcId="{9980F8F7-684F-4F0A-B22B-61541B40D228}" destId="{B2E320FA-E654-4646-AE68-ADFCBFD226EE}" srcOrd="1" destOrd="0" presId="urn:microsoft.com/office/officeart/2005/8/layout/list1"/>
    <dgm:cxn modelId="{FFF47379-B725-4D72-98F1-B45AF56E3E3C}" srcId="{75229860-08FF-4433-B734-702A48AD8116}" destId="{15098342-001E-4FF1-AB59-DD02326D9093}" srcOrd="3" destOrd="0" parTransId="{0564B875-1756-4BFC-90F2-E1424ED0B978}" sibTransId="{58C4AD26-D32D-4F5E-A24C-4E6179A564C6}"/>
    <dgm:cxn modelId="{EAEE4E30-7DBC-4D5B-9062-FC760582A60A}" srcId="{75229860-08FF-4433-B734-702A48AD8116}" destId="{56A2179E-2E80-4711-8191-96813571FC89}" srcOrd="5" destOrd="0" parTransId="{92F217F3-D9E3-4405-90C2-DAC0F0FFC32A}" sibTransId="{6AD1ACAE-2938-4BF8-90C0-9F7E4907D5F8}"/>
    <dgm:cxn modelId="{99DAB683-375D-4019-86ED-D25E1088CAE0}" type="presOf" srcId="{B976C903-6A80-4586-A467-78778FF52410}" destId="{3C94FAF4-E0C0-4FEA-8F23-45A83C3EBA46}" srcOrd="0" destOrd="0" presId="urn:microsoft.com/office/officeart/2005/8/layout/list1"/>
    <dgm:cxn modelId="{86D0E7DA-429C-4CF0-AE85-36FFF861B806}" type="presOf" srcId="{15098342-001E-4FF1-AB59-DD02326D9093}" destId="{A2B3BE85-3391-4681-BCAE-0312EB15339C}" srcOrd="1" destOrd="0" presId="urn:microsoft.com/office/officeart/2005/8/layout/list1"/>
    <dgm:cxn modelId="{CF32AE70-B13E-44BC-AE02-2A751575A966}" type="presOf" srcId="{15098342-001E-4FF1-AB59-DD02326D9093}" destId="{2E0F8E90-A38A-473A-8091-46AFC76D1CE3}" srcOrd="0" destOrd="0" presId="urn:microsoft.com/office/officeart/2005/8/layout/list1"/>
    <dgm:cxn modelId="{83265048-204C-4E4D-BC52-65D7E405F087}" type="presOf" srcId="{A19314DC-42B6-4BD1-884A-9FD799C22631}" destId="{38AF7A8D-0438-472A-A6DF-EAF169179108}" srcOrd="1" destOrd="0" presId="urn:microsoft.com/office/officeart/2005/8/layout/list1"/>
    <dgm:cxn modelId="{BDCD48D5-B84B-492A-A72B-4C1E9BFCADE1}" type="presOf" srcId="{A19314DC-42B6-4BD1-884A-9FD799C22631}" destId="{6940EAD2-D28C-4592-AC6A-90FD5DA1796C}" srcOrd="0" destOrd="0" presId="urn:microsoft.com/office/officeart/2005/8/layout/list1"/>
    <dgm:cxn modelId="{59E87497-CA99-4F34-B9F3-F8765DF3D725}" type="presParOf" srcId="{ADD37E6B-C435-42FB-A328-BE799AD0A6CE}" destId="{F3195C5C-A5B6-4893-8081-F08C2ECFCD72}" srcOrd="0" destOrd="0" presId="urn:microsoft.com/office/officeart/2005/8/layout/list1"/>
    <dgm:cxn modelId="{E9AB1503-F57A-4D7A-9C94-48EBE654EE77}" type="presParOf" srcId="{F3195C5C-A5B6-4893-8081-F08C2ECFCD72}" destId="{3C94FAF4-E0C0-4FEA-8F23-45A83C3EBA46}" srcOrd="0" destOrd="0" presId="urn:microsoft.com/office/officeart/2005/8/layout/list1"/>
    <dgm:cxn modelId="{7FA99561-75A6-4305-ADE6-33A4BFE98006}" type="presParOf" srcId="{F3195C5C-A5B6-4893-8081-F08C2ECFCD72}" destId="{8AB917AE-64F1-4A4B-944D-441F20906E41}" srcOrd="1" destOrd="0" presId="urn:microsoft.com/office/officeart/2005/8/layout/list1"/>
    <dgm:cxn modelId="{FEA75266-7C3B-4AEF-89A0-09A55D24C1CE}" type="presParOf" srcId="{ADD37E6B-C435-42FB-A328-BE799AD0A6CE}" destId="{AD44B96A-079C-4CE7-A075-DC72949F7F1A}" srcOrd="1" destOrd="0" presId="urn:microsoft.com/office/officeart/2005/8/layout/list1"/>
    <dgm:cxn modelId="{F2D6B8A5-D321-4DDA-B8AD-920154028D24}" type="presParOf" srcId="{ADD37E6B-C435-42FB-A328-BE799AD0A6CE}" destId="{8B647122-F45F-4AD6-BCDB-CD76CF331D42}" srcOrd="2" destOrd="0" presId="urn:microsoft.com/office/officeart/2005/8/layout/list1"/>
    <dgm:cxn modelId="{CD60C051-D5B6-4D98-AB34-80615D231993}" type="presParOf" srcId="{ADD37E6B-C435-42FB-A328-BE799AD0A6CE}" destId="{BA8D47F6-A9FA-42C6-90D2-4005F2574764}" srcOrd="3" destOrd="0" presId="urn:microsoft.com/office/officeart/2005/8/layout/list1"/>
    <dgm:cxn modelId="{D237144A-68EE-40FA-9780-DA9770532348}" type="presParOf" srcId="{ADD37E6B-C435-42FB-A328-BE799AD0A6CE}" destId="{44E6D76A-13E3-40B4-9A6A-475C862F6E4F}" srcOrd="4" destOrd="0" presId="urn:microsoft.com/office/officeart/2005/8/layout/list1"/>
    <dgm:cxn modelId="{0620633A-C249-41FB-BF0B-096B43994A86}" type="presParOf" srcId="{44E6D76A-13E3-40B4-9A6A-475C862F6E4F}" destId="{C5FC6E10-9C97-4B8E-91D5-FD91B0F81FB8}" srcOrd="0" destOrd="0" presId="urn:microsoft.com/office/officeart/2005/8/layout/list1"/>
    <dgm:cxn modelId="{7D45AD51-09A5-436A-9D0E-4FCD87D4817F}" type="presParOf" srcId="{44E6D76A-13E3-40B4-9A6A-475C862F6E4F}" destId="{B2E320FA-E654-4646-AE68-ADFCBFD226EE}" srcOrd="1" destOrd="0" presId="urn:microsoft.com/office/officeart/2005/8/layout/list1"/>
    <dgm:cxn modelId="{BB789CAD-8B84-4C91-AE26-50FDBCF99BFB}" type="presParOf" srcId="{ADD37E6B-C435-42FB-A328-BE799AD0A6CE}" destId="{70FE1A93-1190-4007-BE3A-787FC137FFF2}" srcOrd="5" destOrd="0" presId="urn:microsoft.com/office/officeart/2005/8/layout/list1"/>
    <dgm:cxn modelId="{91DF688D-FEA7-4CEA-A364-8093B9AF5618}" type="presParOf" srcId="{ADD37E6B-C435-42FB-A328-BE799AD0A6CE}" destId="{D38F66D9-8348-47B8-8EFB-EA3ABAE991C8}" srcOrd="6" destOrd="0" presId="urn:microsoft.com/office/officeart/2005/8/layout/list1"/>
    <dgm:cxn modelId="{67022943-0A5D-4FE2-9F21-63529403E01D}" type="presParOf" srcId="{ADD37E6B-C435-42FB-A328-BE799AD0A6CE}" destId="{07F5E6C7-6038-4F0A-9483-09C4A262AF3A}" srcOrd="7" destOrd="0" presId="urn:microsoft.com/office/officeart/2005/8/layout/list1"/>
    <dgm:cxn modelId="{AD8B8E48-1D97-4A16-87D4-4C184187FA7E}" type="presParOf" srcId="{ADD37E6B-C435-42FB-A328-BE799AD0A6CE}" destId="{230EE5AC-C0FA-4831-BB4B-DFC01C58FFE7}" srcOrd="8" destOrd="0" presId="urn:microsoft.com/office/officeart/2005/8/layout/list1"/>
    <dgm:cxn modelId="{23329F79-99F2-467A-B23F-75FE78AEC66E}" type="presParOf" srcId="{230EE5AC-C0FA-4831-BB4B-DFC01C58FFE7}" destId="{6940EAD2-D28C-4592-AC6A-90FD5DA1796C}" srcOrd="0" destOrd="0" presId="urn:microsoft.com/office/officeart/2005/8/layout/list1"/>
    <dgm:cxn modelId="{9C7E5574-17A1-495F-96F9-76D9ABEA11FE}" type="presParOf" srcId="{230EE5AC-C0FA-4831-BB4B-DFC01C58FFE7}" destId="{38AF7A8D-0438-472A-A6DF-EAF169179108}" srcOrd="1" destOrd="0" presId="urn:microsoft.com/office/officeart/2005/8/layout/list1"/>
    <dgm:cxn modelId="{E21FF31E-C5CE-4CEE-BA5D-E7DC7E4CE70B}" type="presParOf" srcId="{ADD37E6B-C435-42FB-A328-BE799AD0A6CE}" destId="{6848560F-2429-4BDD-90E2-9A736C6FA3A4}" srcOrd="9" destOrd="0" presId="urn:microsoft.com/office/officeart/2005/8/layout/list1"/>
    <dgm:cxn modelId="{6FE5FB31-3E5B-45F2-9AA8-3B6EFD525C0C}" type="presParOf" srcId="{ADD37E6B-C435-42FB-A328-BE799AD0A6CE}" destId="{BAB768C2-0D62-4EB8-BFAC-1C44E9F39952}" srcOrd="10" destOrd="0" presId="urn:microsoft.com/office/officeart/2005/8/layout/list1"/>
    <dgm:cxn modelId="{63E46415-23C1-4474-8DC9-2F491FE0FA1B}" type="presParOf" srcId="{ADD37E6B-C435-42FB-A328-BE799AD0A6CE}" destId="{A18D1E23-85F7-442A-8D5B-F39506BC37A3}" srcOrd="11" destOrd="0" presId="urn:microsoft.com/office/officeart/2005/8/layout/list1"/>
    <dgm:cxn modelId="{D36F1849-DE09-4893-B99B-174B78FFA36B}" type="presParOf" srcId="{ADD37E6B-C435-42FB-A328-BE799AD0A6CE}" destId="{57F77E5D-E89A-4A04-9A81-966AE26EAB47}" srcOrd="12" destOrd="0" presId="urn:microsoft.com/office/officeart/2005/8/layout/list1"/>
    <dgm:cxn modelId="{03CA65FB-4F3E-4675-9F54-2896F68A0678}" type="presParOf" srcId="{57F77E5D-E89A-4A04-9A81-966AE26EAB47}" destId="{2E0F8E90-A38A-473A-8091-46AFC76D1CE3}" srcOrd="0" destOrd="0" presId="urn:microsoft.com/office/officeart/2005/8/layout/list1"/>
    <dgm:cxn modelId="{C7681304-34C3-4DB7-A445-CBF2C29E3170}" type="presParOf" srcId="{57F77E5D-E89A-4A04-9A81-966AE26EAB47}" destId="{A2B3BE85-3391-4681-BCAE-0312EB15339C}" srcOrd="1" destOrd="0" presId="urn:microsoft.com/office/officeart/2005/8/layout/list1"/>
    <dgm:cxn modelId="{94FD73F9-3613-4391-819A-B1066F796067}" type="presParOf" srcId="{ADD37E6B-C435-42FB-A328-BE799AD0A6CE}" destId="{EBCC72B1-B780-471E-9E2D-193C6A14D9D1}" srcOrd="13" destOrd="0" presId="urn:microsoft.com/office/officeart/2005/8/layout/list1"/>
    <dgm:cxn modelId="{6BC609BE-5D18-4307-B314-2CC6519ADBCD}" type="presParOf" srcId="{ADD37E6B-C435-42FB-A328-BE799AD0A6CE}" destId="{1985AF69-48DB-49DE-99DE-E3F028EFC28E}" srcOrd="14" destOrd="0" presId="urn:microsoft.com/office/officeart/2005/8/layout/list1"/>
    <dgm:cxn modelId="{EFC6386E-6E51-45D4-8483-DCBFFFBF2400}" type="presParOf" srcId="{ADD37E6B-C435-42FB-A328-BE799AD0A6CE}" destId="{B60E4FE6-65DA-4993-96AA-51701D55A165}" srcOrd="15" destOrd="0" presId="urn:microsoft.com/office/officeart/2005/8/layout/list1"/>
    <dgm:cxn modelId="{E23079B9-40B1-4AE9-894D-701EB9AD6AE0}" type="presParOf" srcId="{ADD37E6B-C435-42FB-A328-BE799AD0A6CE}" destId="{245B4892-9310-43EC-983F-06BF8E89E58D}" srcOrd="16" destOrd="0" presId="urn:microsoft.com/office/officeart/2005/8/layout/list1"/>
    <dgm:cxn modelId="{9B33A30C-EF6B-4725-827A-EFCF6115CE6D}" type="presParOf" srcId="{245B4892-9310-43EC-983F-06BF8E89E58D}" destId="{526A8E4D-2729-4AA3-B52B-949E2DAE3904}" srcOrd="0" destOrd="0" presId="urn:microsoft.com/office/officeart/2005/8/layout/list1"/>
    <dgm:cxn modelId="{B3F132D9-20E3-438F-AA74-44118F7B01B6}" type="presParOf" srcId="{245B4892-9310-43EC-983F-06BF8E89E58D}" destId="{E8299FD2-630B-44C8-A875-9938D6DBC2F9}" srcOrd="1" destOrd="0" presId="urn:microsoft.com/office/officeart/2005/8/layout/list1"/>
    <dgm:cxn modelId="{A6146DA0-5B5E-4F5F-907E-96B5725DE28A}" type="presParOf" srcId="{ADD37E6B-C435-42FB-A328-BE799AD0A6CE}" destId="{905B9C85-63AF-49E9-9CEC-B15F8E81210B}" srcOrd="17" destOrd="0" presId="urn:microsoft.com/office/officeart/2005/8/layout/list1"/>
    <dgm:cxn modelId="{1BA4FDFC-6A74-4F2E-8E90-1D9A8443C7E8}" type="presParOf" srcId="{ADD37E6B-C435-42FB-A328-BE799AD0A6CE}" destId="{50B1A1DA-9920-4E17-A0A7-09BCDA0FFFEE}" srcOrd="18" destOrd="0" presId="urn:microsoft.com/office/officeart/2005/8/layout/list1"/>
    <dgm:cxn modelId="{6AE1C00E-9455-4E1A-8C31-3BB424864590}" type="presParOf" srcId="{ADD37E6B-C435-42FB-A328-BE799AD0A6CE}" destId="{95739CA4-3F68-4DFB-90B3-AA402FC63AFE}" srcOrd="19" destOrd="0" presId="urn:microsoft.com/office/officeart/2005/8/layout/list1"/>
    <dgm:cxn modelId="{05776548-4D3D-48C0-B502-BA5FB99335CF}" type="presParOf" srcId="{ADD37E6B-C435-42FB-A328-BE799AD0A6CE}" destId="{F3D3F24F-E4C4-4CAF-97E3-451AFA8F25A4}" srcOrd="20" destOrd="0" presId="urn:microsoft.com/office/officeart/2005/8/layout/list1"/>
    <dgm:cxn modelId="{B049DE70-8D31-4F17-B78B-D7AAEEE75478}" type="presParOf" srcId="{F3D3F24F-E4C4-4CAF-97E3-451AFA8F25A4}" destId="{F2EB49EF-7E7F-48D1-91AD-1101E84A0172}" srcOrd="0" destOrd="0" presId="urn:microsoft.com/office/officeart/2005/8/layout/list1"/>
    <dgm:cxn modelId="{8A12AFDC-6B3A-4C5D-9878-D2F832A96D6C}" type="presParOf" srcId="{F3D3F24F-E4C4-4CAF-97E3-451AFA8F25A4}" destId="{905F3920-BF15-4FC1-82F6-8FDB0CAEFC13}" srcOrd="1" destOrd="0" presId="urn:microsoft.com/office/officeart/2005/8/layout/list1"/>
    <dgm:cxn modelId="{2C32D646-BB56-40A6-A374-7887F0ED3DC5}" type="presParOf" srcId="{ADD37E6B-C435-42FB-A328-BE799AD0A6CE}" destId="{83B8DA13-61E8-4A3A-BF88-5CFEDC05AED7}" srcOrd="21" destOrd="0" presId="urn:microsoft.com/office/officeart/2005/8/layout/list1"/>
    <dgm:cxn modelId="{A00190A5-4E72-4B34-80DA-2AECB4F385FD}" type="presParOf" srcId="{ADD37E6B-C435-42FB-A328-BE799AD0A6CE}" destId="{A6C4A263-6E2E-42D1-8308-62F8B064FBBB}" srcOrd="22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94E0ED-BDDD-4A69-B76C-E3EBA0F96DAC}">
      <dsp:nvSpPr>
        <dsp:cNvPr id="0" name=""/>
        <dsp:cNvSpPr/>
      </dsp:nvSpPr>
      <dsp:spPr>
        <a:xfrm>
          <a:off x="0" y="66128"/>
          <a:ext cx="8257008" cy="5753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1.Выявление способных детей, одарённых и талантливых детей.</a:t>
          </a:r>
          <a:endParaRPr lang="ru-RU" sz="1800" kern="1200" dirty="0">
            <a:latin typeface="Calibri" pitchFamily="34" charset="0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</dsp:txBody>
      <dsp:txXfrm>
        <a:off x="0" y="66128"/>
        <a:ext cx="8257008" cy="575358"/>
      </dsp:txXfrm>
    </dsp:sp>
    <dsp:sp modelId="{A45ED2B4-C0AA-4B33-BE7C-2606989764A2}">
      <dsp:nvSpPr>
        <dsp:cNvPr id="0" name=""/>
        <dsp:cNvSpPr/>
      </dsp:nvSpPr>
      <dsp:spPr>
        <a:xfrm>
          <a:off x="412850" y="4856"/>
          <a:ext cx="5779905" cy="122543"/>
        </a:xfrm>
        <a:prstGeom prst="roundRect">
          <a:avLst/>
        </a:prstGeom>
        <a:gradFill rotWithShape="0">
          <a:gsLst>
            <a:gs pos="0">
              <a:srgbClr val="FFFF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1</a:t>
          </a:r>
          <a:endParaRPr lang="ru-RU" sz="500" kern="1200" dirty="0"/>
        </a:p>
      </dsp:txBody>
      <dsp:txXfrm>
        <a:off x="418832" y="10838"/>
        <a:ext cx="5767941" cy="110579"/>
      </dsp:txXfrm>
    </dsp:sp>
    <dsp:sp modelId="{86F051AD-8573-4CA8-8FAC-634CA08007A3}">
      <dsp:nvSpPr>
        <dsp:cNvPr id="0" name=""/>
        <dsp:cNvSpPr/>
      </dsp:nvSpPr>
      <dsp:spPr>
        <a:xfrm>
          <a:off x="0" y="725175"/>
          <a:ext cx="8257008" cy="89286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2.Психолого–педагогическое сопровождение одарённых дошкольников, которое предполагает</a:t>
          </a:r>
          <a:endParaRPr lang="ru-RU" sz="1800" kern="1200" dirty="0">
            <a:latin typeface="Calibri" pitchFamily="34" charset="0"/>
          </a:endParaRPr>
        </a:p>
      </dsp:txBody>
      <dsp:txXfrm>
        <a:off x="0" y="725175"/>
        <a:ext cx="8257008" cy="892860"/>
      </dsp:txXfrm>
    </dsp:sp>
    <dsp:sp modelId="{A7FF5B25-E2AD-4304-8AA5-B7D9E9A7B6F9}">
      <dsp:nvSpPr>
        <dsp:cNvPr id="0" name=""/>
        <dsp:cNvSpPr/>
      </dsp:nvSpPr>
      <dsp:spPr>
        <a:xfrm>
          <a:off x="412850" y="663903"/>
          <a:ext cx="5779905" cy="122543"/>
        </a:xfrm>
        <a:prstGeom prst="roundRect">
          <a:avLst/>
        </a:prstGeom>
        <a:gradFill rotWithShape="0">
          <a:gsLst>
            <a:gs pos="0">
              <a:srgbClr val="FF00FF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2</a:t>
          </a:r>
          <a:endParaRPr lang="ru-RU" sz="500" kern="1200" dirty="0"/>
        </a:p>
      </dsp:txBody>
      <dsp:txXfrm>
        <a:off x="418832" y="669885"/>
        <a:ext cx="5767941" cy="110579"/>
      </dsp:txXfrm>
    </dsp:sp>
    <dsp:sp modelId="{A6D1496B-4A21-4458-A09B-0A5CCC89495A}">
      <dsp:nvSpPr>
        <dsp:cNvPr id="0" name=""/>
        <dsp:cNvSpPr/>
      </dsp:nvSpPr>
      <dsp:spPr>
        <a:xfrm>
          <a:off x="0" y="1701724"/>
          <a:ext cx="8257008" cy="95197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3.Помощь одарённым дошкольникам в самореализации их творческой направленности</a:t>
          </a:r>
          <a:endParaRPr lang="ru-RU" sz="1800" kern="1200" dirty="0">
            <a:latin typeface="Calibri" pitchFamily="34" charset="0"/>
          </a:endParaRPr>
        </a:p>
      </dsp:txBody>
      <dsp:txXfrm>
        <a:off x="0" y="1701724"/>
        <a:ext cx="8257008" cy="951977"/>
      </dsp:txXfrm>
    </dsp:sp>
    <dsp:sp modelId="{E02BDBD8-F1AC-4F2F-88E8-4A9B29890781}">
      <dsp:nvSpPr>
        <dsp:cNvPr id="0" name=""/>
        <dsp:cNvSpPr/>
      </dsp:nvSpPr>
      <dsp:spPr>
        <a:xfrm>
          <a:off x="412850" y="1640452"/>
          <a:ext cx="5779905" cy="122543"/>
        </a:xfrm>
        <a:prstGeom prst="roundRect">
          <a:avLst/>
        </a:prstGeom>
        <a:gradFill rotWithShape="0">
          <a:gsLst>
            <a:gs pos="0">
              <a:srgbClr val="92D05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3</a:t>
          </a:r>
          <a:endParaRPr lang="ru-RU" sz="500" kern="1200" dirty="0"/>
        </a:p>
      </dsp:txBody>
      <dsp:txXfrm>
        <a:off x="418832" y="1646434"/>
        <a:ext cx="5767941" cy="110579"/>
      </dsp:txXfrm>
    </dsp:sp>
    <dsp:sp modelId="{6F8763EF-A9BB-474B-A83A-EAC4DB845705}">
      <dsp:nvSpPr>
        <dsp:cNvPr id="0" name=""/>
        <dsp:cNvSpPr/>
      </dsp:nvSpPr>
      <dsp:spPr>
        <a:xfrm>
          <a:off x="0" y="2737390"/>
          <a:ext cx="8257008" cy="7489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13792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6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4.Работа с родителями одарённых детей.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Calibri" pitchFamily="34" charset="0"/>
          </a:endParaRPr>
        </a:p>
      </dsp:txBody>
      <dsp:txXfrm>
        <a:off x="0" y="2737390"/>
        <a:ext cx="8257008" cy="748920"/>
      </dsp:txXfrm>
    </dsp:sp>
    <dsp:sp modelId="{4E22E9F8-62A7-44A0-AB51-1BA927099502}">
      <dsp:nvSpPr>
        <dsp:cNvPr id="0" name=""/>
        <dsp:cNvSpPr/>
      </dsp:nvSpPr>
      <dsp:spPr>
        <a:xfrm>
          <a:off x="412850" y="2676118"/>
          <a:ext cx="5779905" cy="122543"/>
        </a:xfrm>
        <a:prstGeom prst="roundRect">
          <a:avLst/>
        </a:prstGeom>
        <a:gradFill rotWithShape="0">
          <a:gsLst>
            <a:gs pos="0">
              <a:srgbClr val="00B0F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4</a:t>
          </a:r>
          <a:endParaRPr lang="ru-RU" sz="500" kern="1200" dirty="0"/>
        </a:p>
      </dsp:txBody>
      <dsp:txXfrm>
        <a:off x="418832" y="2682100"/>
        <a:ext cx="5767941" cy="110579"/>
      </dsp:txXfrm>
    </dsp:sp>
    <dsp:sp modelId="{B6CC220A-D0E6-4541-A189-97FE1B9D9C8B}">
      <dsp:nvSpPr>
        <dsp:cNvPr id="0" name=""/>
        <dsp:cNvSpPr/>
      </dsp:nvSpPr>
      <dsp:spPr>
        <a:xfrm>
          <a:off x="0" y="3569999"/>
          <a:ext cx="8257008" cy="7976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28016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2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5.Работа с родителями одарённых детей.</a:t>
          </a:r>
          <a:endParaRPr lang="ru-RU" sz="1800" kern="1200" dirty="0">
            <a:latin typeface="Calibri" pitchFamily="34" charset="0"/>
          </a:endParaRPr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800" kern="1200" dirty="0">
            <a:latin typeface="Calibri" pitchFamily="34" charset="0"/>
          </a:endParaRPr>
        </a:p>
      </dsp:txBody>
      <dsp:txXfrm>
        <a:off x="0" y="3569999"/>
        <a:ext cx="8257008" cy="797656"/>
      </dsp:txXfrm>
    </dsp:sp>
    <dsp:sp modelId="{B3B94A50-05B9-49C1-BFBA-F694C45B7BF1}">
      <dsp:nvSpPr>
        <dsp:cNvPr id="0" name=""/>
        <dsp:cNvSpPr/>
      </dsp:nvSpPr>
      <dsp:spPr>
        <a:xfrm>
          <a:off x="412850" y="3508727"/>
          <a:ext cx="5779905" cy="122543"/>
        </a:xfrm>
        <a:prstGeom prst="roundRect">
          <a:avLst/>
        </a:prstGeom>
        <a:gradFill rotWithShape="0">
          <a:gsLst>
            <a:gs pos="0">
              <a:srgbClr val="FF0000"/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5</a:t>
          </a:r>
          <a:endParaRPr lang="ru-RU" sz="500" kern="1200" dirty="0"/>
        </a:p>
      </dsp:txBody>
      <dsp:txXfrm>
        <a:off x="418832" y="3514709"/>
        <a:ext cx="5767941" cy="110579"/>
      </dsp:txXfrm>
    </dsp:sp>
    <dsp:sp modelId="{E9ED5A02-15F5-4BBF-BC88-2198D24732C7}">
      <dsp:nvSpPr>
        <dsp:cNvPr id="0" name=""/>
        <dsp:cNvSpPr/>
      </dsp:nvSpPr>
      <dsp:spPr>
        <a:xfrm>
          <a:off x="0" y="4374780"/>
          <a:ext cx="8257008" cy="9237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0836" tIns="141797" rIns="640836" bIns="128016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Calibri" pitchFamily="34" charset="0"/>
            </a:rPr>
            <a:t>6.Взаимодействие ДОУ с другими структурами социума для создания благоприятных условий развития одарённости.</a:t>
          </a:r>
          <a:endParaRPr lang="ru-RU" sz="1800" kern="1200" dirty="0">
            <a:latin typeface="Calibri" pitchFamily="34" charset="0"/>
          </a:endParaRP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300" kern="1200" dirty="0"/>
        </a:p>
      </dsp:txBody>
      <dsp:txXfrm>
        <a:off x="0" y="4374780"/>
        <a:ext cx="8257008" cy="923733"/>
      </dsp:txXfrm>
    </dsp:sp>
    <dsp:sp modelId="{0ABF201F-62D5-4CDE-8BDA-B20B9BED0B3C}">
      <dsp:nvSpPr>
        <dsp:cNvPr id="0" name=""/>
        <dsp:cNvSpPr/>
      </dsp:nvSpPr>
      <dsp:spPr>
        <a:xfrm>
          <a:off x="412850" y="4390071"/>
          <a:ext cx="5779905" cy="122543"/>
        </a:xfrm>
        <a:prstGeom prst="roundRect">
          <a:avLst/>
        </a:prstGeom>
        <a:gradFill rotWithShape="0">
          <a:gsLst>
            <a:gs pos="0">
              <a:schemeClr val="accent2">
                <a:lumMod val="60000"/>
                <a:lumOff val="4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18467" tIns="0" rIns="218467" bIns="0" numCol="1" spcCol="1270" anchor="ctr" anchorCtr="0">
          <a:noAutofit/>
        </a:bodyPr>
        <a:lstStyle/>
        <a:p>
          <a:pPr lvl="0" algn="l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00" kern="1200" dirty="0" smtClean="0"/>
            <a:t>6</a:t>
          </a:r>
          <a:endParaRPr lang="ru-RU" sz="500" kern="1200" dirty="0"/>
        </a:p>
      </dsp:txBody>
      <dsp:txXfrm>
        <a:off x="418832" y="4396053"/>
        <a:ext cx="5767941" cy="11057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812D93-0AFD-44D9-9525-8E463D48651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689E2D-1EF3-4E40-B469-F5AE5B79086F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D0DC9-0DDB-421F-8EEC-E2187BF0BA4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C0CAD-6FE4-4BD5-BECE-E9B010CED75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5A4790-911B-4C7E-9AB0-E00080A4634D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1395DE-0E32-4024-81CC-99538B7439F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7D53E1-826C-43E4-9F01-5F87BC60434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5783DD-A09A-4C76-AE64-EB25D3EA88A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17D7F-DBFC-443A-8EA0-B8D2B000DF10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79694-E7DD-4379-9A88-02B0875D92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500952-072D-4E9F-8453-F41DBBC5D79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96348B8-7719-4343-938F-28684F0C2258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4000496" y="1714488"/>
            <a:ext cx="5143504" cy="3929090"/>
          </a:xfrm>
        </p:spPr>
        <p:txBody>
          <a:bodyPr/>
          <a:lstStyle/>
          <a:p>
            <a:r>
              <a:rPr lang="ru-RU" sz="2400" b="1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«Система работы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с одарёнными детьми в МБДОУ «ДСОВ «Солнышко»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</a:br>
            <a:r>
              <a:rPr lang="ru-RU" sz="1200" b="1" dirty="0" smtClean="0">
                <a:solidFill>
                  <a:srgbClr val="C00000"/>
                </a:solidFill>
                <a:latin typeface="Calibri" pitchFamily="34" charset="0"/>
                <a:ea typeface="+mn-ea"/>
                <a:cs typeface="Calibri" pitchFamily="34" charset="0"/>
              </a:rPr>
              <a:t>(из опыта работы)</a:t>
            </a:r>
            <a:endParaRPr lang="ru-RU" sz="12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214810" y="4857760"/>
            <a:ext cx="4929190" cy="18573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4929190" y="5000636"/>
            <a:ext cx="40005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Автор</a:t>
            </a:r>
          </a:p>
          <a:p>
            <a:pPr algn="r"/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заведующий МБДОУ «ДСОВ «Солнышко» Давыдова Е.В</a:t>
            </a:r>
            <a:r>
              <a:rPr lang="ru-RU" sz="1600" b="1" dirty="0" smtClean="0">
                <a:solidFill>
                  <a:srgbClr val="C00000"/>
                </a:solidFill>
              </a:rPr>
              <a:t>.</a:t>
            </a:r>
            <a:endParaRPr lang="ru-RU" sz="1600" b="1" dirty="0">
              <a:solidFill>
                <a:srgbClr val="C00000"/>
              </a:solidFill>
            </a:endParaRPr>
          </a:p>
        </p:txBody>
      </p:sp>
      <p:pic>
        <p:nvPicPr>
          <p:cNvPr id="9" name="Picture 5" descr="C:\Users\User\Downloads\pngeg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44" y="142852"/>
            <a:ext cx="1724801" cy="1484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1"/>
          <p:cNvSpPr txBox="1">
            <a:spLocks noChangeArrowheads="1"/>
          </p:cNvSpPr>
          <p:nvPr/>
        </p:nvSpPr>
        <p:spPr bwMode="auto">
          <a:xfrm>
            <a:off x="4143372" y="1785926"/>
            <a:ext cx="4848205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400" b="1" dirty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Муниципальное бюджетное дошкольное образовательное учреждение детский сад  общеразвивающего  вида «Солнышко»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000496" y="3929066"/>
            <a:ext cx="928694" cy="78581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0"/>
            <a:ext cx="7272808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3. Помощь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одарённым дошкольникам в самореализации их творческой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направленности</a:t>
            </a:r>
            <a:endParaRPr lang="ru-RU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094021"/>
            <a:ext cx="8171734" cy="1872209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Индивидуализация обучения одарённого ребёнка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Работа </a:t>
            </a:r>
            <a:r>
              <a:rPr lang="ru-RU" sz="1800" dirty="0">
                <a:latin typeface="Calibri" pitchFamily="34" charset="0"/>
              </a:rPr>
              <a:t>в детских </a:t>
            </a:r>
            <a:r>
              <a:rPr lang="ru-RU" sz="1800" dirty="0" smtClean="0">
                <a:latin typeface="Calibri" pitchFamily="34" charset="0"/>
              </a:rPr>
              <a:t>лабораториях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Проектная деятельность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Участие </a:t>
            </a:r>
            <a:r>
              <a:rPr lang="ru-RU" sz="1800" dirty="0">
                <a:latin typeface="Calibri" pitchFamily="34" charset="0"/>
              </a:rPr>
              <a:t>детей  в интеллектуальных играх, конкурсах, </a:t>
            </a:r>
            <a:r>
              <a:rPr lang="ru-RU" sz="1800" dirty="0" smtClean="0">
                <a:latin typeface="Calibri" pitchFamily="34" charset="0"/>
              </a:rPr>
              <a:t>олимпиадах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Исследовательская деятельность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Система </a:t>
            </a:r>
            <a:r>
              <a:rPr lang="ru-RU" sz="1800" dirty="0">
                <a:latin typeface="Calibri" pitchFamily="34" charset="0"/>
              </a:rPr>
              <a:t>дополнительного </a:t>
            </a:r>
            <a:r>
              <a:rPr lang="ru-RU" sz="1800" dirty="0" smtClean="0">
                <a:latin typeface="Calibri" pitchFamily="34" charset="0"/>
              </a:rPr>
              <a:t>образования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73016"/>
            <a:ext cx="4249737" cy="315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09" y="3558100"/>
            <a:ext cx="4487387" cy="3109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72367"/>
            <a:ext cx="1963737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9015" y="3447625"/>
            <a:ext cx="1968500" cy="2249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6863" y="4586301"/>
            <a:ext cx="1877137" cy="2316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166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78579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4. Системная работа с  родителями одарённых детей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4" name="Picture 17" descr="H:\ФОТО для конкурса 2021\Родители\IMG_0245.JPG"/>
          <p:cNvPicPr>
            <a:picLocks noChangeAspect="1" noChangeArrowheads="1"/>
          </p:cNvPicPr>
          <p:nvPr/>
        </p:nvPicPr>
        <p:blipFill>
          <a:blip r:embed="rId2">
            <a:lum bright="20000" contrast="10000"/>
          </a:blip>
          <a:srcRect/>
          <a:stretch>
            <a:fillRect/>
          </a:stretch>
        </p:blipFill>
        <p:spPr bwMode="auto">
          <a:xfrm>
            <a:off x="285720" y="785794"/>
            <a:ext cx="4214843" cy="29289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18" descr="H:\ФОТО для конкурса 2021\Родители\IMG_44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785794"/>
            <a:ext cx="4392488" cy="29289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20" descr="H:\ФОТО для конкурса 2021\Родители\IMG_44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3786190"/>
            <a:ext cx="4321050" cy="2857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4572000" y="6000768"/>
            <a:ext cx="4286280" cy="714356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Творческие мастерские 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для родителей и детей</a:t>
            </a:r>
            <a:endParaRPr lang="ru-RU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1" name="Picture 14" descr="H:\ФОТО для конкурса 2021\Родители\Работа сродителями (2)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285720" y="3786190"/>
            <a:ext cx="4214076" cy="2857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285720" y="3143248"/>
            <a:ext cx="4286280" cy="714380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Родительский круглый стол «Одарённый ребёнок в семье»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5720" y="6000768"/>
            <a:ext cx="4286280" cy="714380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Обучающий семинар «Как развить способности ребёнка»</a:t>
            </a:r>
            <a:endParaRPr lang="ru-RU" sz="1600" dirty="0">
              <a:solidFill>
                <a:schemeClr val="tx1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720080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Работа с педагогическим коллективом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980728"/>
            <a:ext cx="7931224" cy="4237931"/>
          </a:xfrm>
        </p:spPr>
        <p:txBody>
          <a:bodyPr/>
          <a:lstStyle/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Обеспечение  непрерывного повышения </a:t>
            </a:r>
            <a:r>
              <a:rPr lang="ru-RU" sz="1800" dirty="0">
                <a:latin typeface="Calibri" pitchFamily="34" charset="0"/>
              </a:rPr>
              <a:t>образования педагогов детского сада в  по направлению обучение и развитие детей со способностями и предпосылками </a:t>
            </a:r>
            <a:r>
              <a:rPr lang="ru-RU" sz="1800" dirty="0" smtClean="0">
                <a:latin typeface="Calibri" pitchFamily="34" charset="0"/>
              </a:rPr>
              <a:t>одарённостей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Подбор </a:t>
            </a:r>
            <a:r>
              <a:rPr lang="ru-RU" sz="1800" dirty="0">
                <a:latin typeface="Calibri" pitchFamily="34" charset="0"/>
              </a:rPr>
              <a:t>и накопление в библиотечном фонде литературы, необходимой для самообразования, систематический обзор новых </a:t>
            </a:r>
            <a:r>
              <a:rPr lang="ru-RU" sz="1800" dirty="0" smtClean="0">
                <a:latin typeface="Calibri" pitchFamily="34" charset="0"/>
              </a:rPr>
              <a:t>поступлений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>
                <a:latin typeface="Calibri" pitchFamily="34" charset="0"/>
              </a:rPr>
              <a:t>И</a:t>
            </a:r>
            <a:r>
              <a:rPr lang="ru-RU" sz="1800" dirty="0" smtClean="0">
                <a:latin typeface="Calibri" pitchFamily="34" charset="0"/>
              </a:rPr>
              <a:t>спользование </a:t>
            </a:r>
            <a:r>
              <a:rPr lang="ru-RU" sz="1800" dirty="0">
                <a:latin typeface="Calibri" pitchFamily="34" charset="0"/>
              </a:rPr>
              <a:t>возможностей Интернет, создание базы данных по данной </a:t>
            </a:r>
            <a:r>
              <a:rPr lang="ru-RU" sz="1800" dirty="0" smtClean="0">
                <a:latin typeface="Calibri" pitchFamily="34" charset="0"/>
              </a:rPr>
              <a:t>теме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600"/>
              </a:spcAft>
            </a:pP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693889"/>
            <a:ext cx="4389437" cy="3133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1537" y="3633379"/>
            <a:ext cx="4386416" cy="31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294632"/>
            <a:ext cx="8647657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8675" y="14720"/>
            <a:ext cx="1115689" cy="96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" y="79704"/>
            <a:ext cx="8229600" cy="706090"/>
          </a:xfrm>
        </p:spPr>
        <p:txBody>
          <a:bodyPr/>
          <a:lstStyle/>
          <a:p>
            <a:r>
              <a:rPr lang="ru-RU" sz="2000" b="1" dirty="0">
                <a:solidFill>
                  <a:srgbClr val="C00000"/>
                </a:solidFill>
                <a:latin typeface="Calibri" pitchFamily="34" charset="0"/>
              </a:rPr>
              <a:t>Взаимодействие ДОУ с другими структурами социума для создания благоприятных условий развития </a:t>
            </a: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одарённости</a:t>
            </a:r>
            <a:endParaRPr lang="ru-RU" sz="20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9218" name="Picture 2" descr="H:\ФОТО для конкурса 2021\Соцпартнёры\IMG_506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lum bright="10000" contrast="10000"/>
          </a:blip>
          <a:srcRect/>
          <a:stretch>
            <a:fillRect/>
          </a:stretch>
        </p:blipFill>
        <p:spPr bwMode="auto">
          <a:xfrm>
            <a:off x="281307" y="857208"/>
            <a:ext cx="4251729" cy="2857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User\Desktop\36\11\12\ГИБДД\IMG_6030.JPG"/>
          <p:cNvPicPr>
            <a:picLocks noChangeAspect="1" noChangeArrowheads="1"/>
          </p:cNvPicPr>
          <p:nvPr/>
        </p:nvPicPr>
        <p:blipFill>
          <a:blip r:embed="rId3" cstate="print">
            <a:lum bright="20000" contrast="10000"/>
          </a:blip>
          <a:srcRect/>
          <a:stretch>
            <a:fillRect/>
          </a:stretch>
        </p:blipFill>
        <p:spPr bwMode="auto">
          <a:xfrm>
            <a:off x="4606955" y="3570228"/>
            <a:ext cx="4322763" cy="2928958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3" descr="C:\Users\User\Desktop\36\11\12\Соцпартнеры\IMG_35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6955" y="857208"/>
            <a:ext cx="4322763" cy="285752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266" name="Picture 2" descr="C:\Users\User\Desktop\36\11\12\фото\ПО библио.JPG"/>
          <p:cNvPicPr>
            <a:picLocks noChangeAspect="1" noChangeArrowheads="1"/>
          </p:cNvPicPr>
          <p:nvPr/>
        </p:nvPicPr>
        <p:blipFill>
          <a:blip r:embed="rId5" cstate="print"/>
          <a:srcRect t="2381" r="1627"/>
          <a:stretch>
            <a:fillRect/>
          </a:stretch>
        </p:blipFill>
        <p:spPr bwMode="auto">
          <a:xfrm>
            <a:off x="214282" y="3714752"/>
            <a:ext cx="4286280" cy="2929011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142844" y="3286124"/>
            <a:ext cx="4357718" cy="428604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МКУК Межпоселенческая библиотека </a:t>
            </a:r>
          </a:p>
          <a:p>
            <a:pPr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Октябрьского района  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572000" y="3286124"/>
            <a:ext cx="4357718" cy="428628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КУ Ханты – Мансийского автономного округа – Югры «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Центрспас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–</a:t>
            </a:r>
            <a:r>
              <a:rPr lang="ru-RU" sz="1400" dirty="0" err="1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Югория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»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44" y="6215082"/>
            <a:ext cx="4429156" cy="500042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just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МКОУ «Октябрьская СОШ» имени Героя Советского Союза Н.В. Архангельского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6215082"/>
            <a:ext cx="4357718" cy="500042"/>
          </a:xfrm>
          <a:prstGeom prst="roundRect">
            <a:avLst/>
          </a:prstGeom>
          <a:gradFill>
            <a:gsLst>
              <a:gs pos="0">
                <a:srgbClr val="CCFFCC"/>
              </a:gs>
              <a:gs pos="50000">
                <a:srgbClr val="CCFFCC"/>
              </a:gs>
              <a:gs pos="100000">
                <a:srgbClr val="FFFF66"/>
              </a:gs>
            </a:gsLst>
            <a:lin ang="5400000" scaled="0"/>
          </a:gra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/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Районный отдел внутренних дел по Октябрьскому району ОГИБДД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1329" y="298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728"/>
            <a:ext cx="6745952" cy="92869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Положение о работе с одарёнными детьми  в муниципальном бюджетном дошкольном образовательном учреждении «Детский сад общеразвивающего вида «Солнышко» </a:t>
            </a:r>
            <a:endParaRPr lang="ru-RU" sz="18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00393" y="142853"/>
            <a:ext cx="1411052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Users\User\Desktop\98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1978" t="4242" b="4848"/>
          <a:stretch>
            <a:fillRect/>
          </a:stretch>
        </p:blipFill>
        <p:spPr bwMode="auto">
          <a:xfrm>
            <a:off x="2500298" y="1285860"/>
            <a:ext cx="3674701" cy="5357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215106" cy="1143000"/>
          </a:xfrm>
        </p:spPr>
        <p:txBody>
          <a:bodyPr/>
          <a:lstStyle/>
          <a:p>
            <a:endParaRPr lang="ru-RU" sz="2000" dirty="0"/>
          </a:p>
        </p:txBody>
      </p:sp>
      <p:pic>
        <p:nvPicPr>
          <p:cNvPr id="9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35933" y="142853"/>
            <a:ext cx="1475512" cy="1269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 descr="C:\Users\User\Downloads\Untitled.FR11_page-0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582"/>
          <a:stretch>
            <a:fillRect/>
          </a:stretch>
        </p:blipFill>
        <p:spPr bwMode="auto">
          <a:xfrm>
            <a:off x="2571736" y="285728"/>
            <a:ext cx="4515618" cy="63696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283968" y="5949280"/>
            <a:ext cx="1584176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72547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Основные принципы программа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85786" y="928670"/>
            <a:ext cx="7901014" cy="5197493"/>
          </a:xfrm>
        </p:spPr>
        <p:txBody>
          <a:bodyPr/>
          <a:lstStyle/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развивающей и воспитывающей среды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обучения и воспитания на диагностической основе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индивидуализации и дифференциации обучения 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создания условий для совместной работы воспитанника  при минимальном участии педагога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интеграции  интеллектуального, морального, эстетического и физического развития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максимального разнообразия предоставленных возможностей для развития личности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 вариативности реализации содержания, форм, методов образовательного процесса;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доступности услуг, направленных на выявление и развитие способностей и одарённостей для всех детей независимо от их социального положения и состояния здоровья</a:t>
            </a:r>
          </a:p>
          <a:p>
            <a:pPr algn="just"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принцип открытости и информированности образовательного сообщества о системе работы с одарёнными детьми на разных уровнях</a:t>
            </a:r>
          </a:p>
          <a:p>
            <a:pPr algn="just"/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5599" y="1166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269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98420" y="428604"/>
            <a:ext cx="8245580" cy="5761310"/>
          </a:xfrm>
        </p:spPr>
        <p:txBody>
          <a:bodyPr/>
          <a:lstStyle/>
          <a:p>
            <a:pPr mar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>Цель программы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latin typeface="Calibri" pitchFamily="34" charset="0"/>
              </a:rPr>
              <a:t>Создание условий для выявления, поддержки и развития способных детей их самореализация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Calibri" pitchFamily="34" charset="0"/>
              </a:rPr>
              <a:t>Задачи  программы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Разработка системы мониторинга и развития предпосылок способностей у детей дошкольного возраста. Выявление детей с  предпосылками различных  способностей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Создание максимально благоприятных условий для детей способных детей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Составление индивидуальных маршрутов  психолого – педагогического сопровождения талантливых детей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Координация и интеграция деятельности специалистов, педагогов и родителей в этом направлении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 Повышение профессионализма педагогов  по развитию способностей воспитанников детского сада</a:t>
            </a:r>
          </a:p>
          <a:p>
            <a:pPr lvl="0">
              <a:spcAft>
                <a:spcPts val="12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Совершенствовать  научно – методическое и психолого – педагогическое сопровождение способных детей</a:t>
            </a:r>
          </a:p>
          <a:p>
            <a:pPr lvl="0">
              <a:spcAft>
                <a:spcPts val="1200"/>
              </a:spcAft>
            </a:pPr>
            <a:endParaRPr lang="ru-RU" sz="1800" b="1" dirty="0">
              <a:latin typeface="Calibri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Формы работы в детском саду 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с детьми со способностями и одаренными детьми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916832"/>
            <a:ext cx="7829576" cy="4525963"/>
          </a:xfrm>
        </p:spPr>
        <p:txBody>
          <a:bodyPr/>
          <a:lstStyle/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Индивидуальные творческие задания в НОД в самостоятельной деятельности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Работа в детских лабораториях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Организация проектной деятельности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Участие в интеллектуальных играх, конкурсах исследовательской деятельности, научно-практических конференциях</a:t>
            </a:r>
          </a:p>
          <a:p>
            <a:pPr marL="457200" indent="-45720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/>
              <a:t>Вовлечение воспитанников в систему дополнительного образования</a:t>
            </a:r>
          </a:p>
          <a:p>
            <a:endParaRPr lang="ru-RU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8864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6286544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Планируемые результаты реализации программы «Звёздочки»</a:t>
            </a:r>
            <a:endParaRPr lang="ru-RU" sz="24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857224" y="1357298"/>
            <a:ext cx="8001056" cy="4768865"/>
          </a:xfrm>
        </p:spPr>
        <p:txBody>
          <a:bodyPr/>
          <a:lstStyle/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Создание ежегодно обновляемой базы данных детей со способностями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Увеличение доли педагогов и специалистов повысивших квалификацию  по направлению  «одарённые дети»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Увеличении количества участников конкурсов, олимпиад, выставках соревнований разного уровня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Увеличение качества участия детей в конкурсах, олимпиадах, выставка, соревнованиях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Увеличение доли детей занятых в дополнительном образовании</a:t>
            </a:r>
          </a:p>
          <a:p>
            <a:pPr lvl="0"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Увеличение доли кружков, студий дополнительного образования интеллектуальной, инжинерно - технической,  информационно – коммуникационной,  научно – исследовательской  направленности)</a:t>
            </a:r>
          </a:p>
          <a:p>
            <a:endParaRPr lang="ru-RU" dirty="0"/>
          </a:p>
        </p:txBody>
      </p:sp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70595" y="142853"/>
            <a:ext cx="1140850" cy="981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42" name="Rectangle 14"/>
          <p:cNvSpPr>
            <a:spLocks noGrp="1" noChangeArrowheads="1"/>
          </p:cNvSpPr>
          <p:nvPr>
            <p:ph type="title"/>
          </p:nvPr>
        </p:nvSpPr>
        <p:spPr>
          <a:xfrm>
            <a:off x="571472" y="1500174"/>
            <a:ext cx="8229600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Условия для развития способностей в детском саду </a:t>
            </a:r>
            <a:br>
              <a:rPr lang="ru-RU" sz="2400" b="1" kern="1200" dirty="0" smtClean="0">
                <a:solidFill>
                  <a:srgbClr val="C00000"/>
                </a:solidFill>
                <a:latin typeface="Calibri"/>
              </a:rPr>
            </a:b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73743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928662" y="2357430"/>
            <a:ext cx="7758138" cy="3471874"/>
          </a:xfrm>
        </p:spPr>
        <p:txBody>
          <a:bodyPr/>
          <a:lstStyle/>
          <a:p>
            <a:pPr marL="514350" lvl="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Наличие специально подготовленных высококвалифицированных воспитателей и педагогов</a:t>
            </a:r>
          </a:p>
          <a:p>
            <a:pPr marL="514350" lvl="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Наличие богатой предметно – пространственной среды</a:t>
            </a:r>
          </a:p>
          <a:p>
            <a:pPr marL="514350" lvl="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 Создание атмосферы доброжелательности и заботливости по отношению к ребенку</a:t>
            </a:r>
          </a:p>
          <a:p>
            <a:pPr marL="514350" lvl="0" indent="-514350" fontAlgn="auto">
              <a:spcAft>
                <a:spcPts val="0"/>
              </a:spcAft>
              <a:buFont typeface="+mj-lt"/>
              <a:buAutoNum type="arabicPeriod"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Наличие системы работы</a:t>
            </a:r>
          </a:p>
          <a:p>
            <a:endParaRPr lang="ru-RU" dirty="0"/>
          </a:p>
        </p:txBody>
      </p:sp>
      <p:pic>
        <p:nvPicPr>
          <p:cNvPr id="6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7" y="142853"/>
            <a:ext cx="1127077" cy="9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достижения целевых показателей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программы «Звёздочки»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388" y="1166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714350" y="1214422"/>
          <a:ext cx="8001053" cy="5126613"/>
        </p:xfrm>
        <a:graphic>
          <a:graphicData uri="http://schemas.openxmlformats.org/drawingml/2006/table">
            <a:tbl>
              <a:tblPr/>
              <a:tblGrid>
                <a:gridCol w="285750"/>
                <a:gridCol w="2500330"/>
                <a:gridCol w="785818"/>
                <a:gridCol w="428628"/>
                <a:gridCol w="428628"/>
                <a:gridCol w="500066"/>
                <a:gridCol w="428628"/>
                <a:gridCol w="500066"/>
                <a:gridCol w="500066"/>
                <a:gridCol w="500066"/>
                <a:gridCol w="428628"/>
                <a:gridCol w="714379"/>
              </a:tblGrid>
              <a:tr h="44194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№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/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Наименование </a:t>
                      </a:r>
                      <a:r>
                        <a:rPr lang="ru-RU" sz="1200" dirty="0" err="1">
                          <a:latin typeface="Calibri"/>
                          <a:ea typeface="Times New Roman"/>
                          <a:cs typeface="Times New Roman"/>
                        </a:rPr>
                        <a:t>пок</a:t>
                      </a:r>
                      <a:r>
                        <a:rPr lang="en-US" sz="1200" dirty="0">
                          <a:latin typeface="Calibri"/>
                          <a:ea typeface="Times New Roman"/>
                          <a:cs typeface="Times New Roman"/>
                        </a:rPr>
                        <a:t>азателей результатов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Базовый показатель на начало реализации программы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2018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Значение показателя по годам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Целевое значение показателя на момент окончания программы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880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949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Итог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Итог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Итог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План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Итог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26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Создание базы данных детей с предпосылками одарённости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6496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Доля педагогов  повысивших квалификацию  по направлению «Работа с одарёнными детьми»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36%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88%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94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Доля участников детей в конкурсных мероприятиях разного уровня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38%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43%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55%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468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Количество кружков, студий, дополнительного образования функционирующих на базе ДОУ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12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18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19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24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26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135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Доля  родителей привлечённых в деятельность ДОУ по работе с детьми с предпосылками одарённости.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BE5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9807" marR="3980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85728"/>
            <a:ext cx="7572428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Внутренняя  оценки качества   организации работы</a:t>
            </a:r>
            <a:br>
              <a:rPr lang="ru-RU" sz="24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4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с одарёнными детьми  </a:t>
            </a:r>
            <a:br>
              <a:rPr lang="ru-RU" sz="24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2143116"/>
            <a:ext cx="7829576" cy="4525963"/>
          </a:xfrm>
        </p:spPr>
        <p:txBody>
          <a:bodyPr/>
          <a:lstStyle/>
          <a:p>
            <a:pPr marL="457200" lvl="0" indent="-457200" fontAlgn="auto">
              <a:spcAft>
                <a:spcPts val="0"/>
              </a:spcAft>
              <a:buNone/>
            </a:pPr>
            <a:endParaRPr lang="ru-RU" sz="2000" kern="12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endParaRPr lang="ru-RU" sz="2000" kern="12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 fontAlgn="auto">
              <a:spcAft>
                <a:spcPts val="0"/>
              </a:spcAft>
              <a:buFont typeface="+mj-lt"/>
              <a:buAutoNum type="arabicPeriod"/>
            </a:pPr>
            <a:endParaRPr lang="ru-RU" sz="2000" kern="1200" dirty="0" smtClean="0">
              <a:solidFill>
                <a:prstClr val="black"/>
              </a:solidFill>
              <a:latin typeface="Calibri"/>
            </a:endParaRPr>
          </a:p>
          <a:p>
            <a:pPr marL="457200" lvl="0" indent="-457200" algn="ctr" fontAlgn="auto">
              <a:spcAft>
                <a:spcPts val="0"/>
              </a:spcAft>
              <a:buNone/>
            </a:pPr>
            <a:r>
              <a:rPr lang="ru-RU" sz="2000" kern="1200" dirty="0" smtClean="0">
                <a:solidFill>
                  <a:prstClr val="black"/>
                </a:solidFill>
                <a:latin typeface="Calibri"/>
              </a:rPr>
              <a:t>СХЕМА</a:t>
            </a:r>
            <a:endParaRPr lang="ru-RU" sz="2000" dirty="0"/>
          </a:p>
        </p:txBody>
      </p:sp>
      <p:pic>
        <p:nvPicPr>
          <p:cNvPr id="4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37927" y="142853"/>
            <a:ext cx="973518" cy="83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1000100" y="1285860"/>
          <a:ext cx="7715304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857232"/>
            <a:ext cx="7499176" cy="868958"/>
          </a:xfrm>
        </p:spPr>
        <p:txBody>
          <a:bodyPr/>
          <a:lstStyle/>
          <a:p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Мониторинг  достижений  детей </a:t>
            </a: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по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образовательным областям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1178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7" name="Диаграмма 6"/>
          <p:cNvGraphicFramePr/>
          <p:nvPr/>
        </p:nvGraphicFramePr>
        <p:xfrm>
          <a:off x="357158" y="1500174"/>
          <a:ext cx="8429625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404664"/>
            <a:ext cx="6929486" cy="92697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 </a:t>
            </a:r>
            <a:r>
              <a:rPr lang="ru-RU" sz="2400" b="1" dirty="0">
                <a:solidFill>
                  <a:srgbClr val="C00000"/>
                </a:solidFill>
                <a:latin typeface="Calibri" pitchFamily="34" charset="0"/>
              </a:rPr>
              <a:t>психолого – педагогической диагностики одарённых детей </a:t>
            </a:r>
            <a:br>
              <a:rPr lang="ru-RU" sz="2400" b="1" dirty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591619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62446916"/>
              </p:ext>
            </p:extLst>
          </p:nvPr>
        </p:nvGraphicFramePr>
        <p:xfrm>
          <a:off x="683568" y="1196752"/>
          <a:ext cx="8064896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9370" y="144686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охвата детей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дополнительным образованием 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610777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166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864096"/>
          </a:xfrm>
        </p:spPr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участия воспитанников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в конкурсных мероприятиях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237605418"/>
              </p:ext>
            </p:extLst>
          </p:nvPr>
        </p:nvGraphicFramePr>
        <p:xfrm>
          <a:off x="539552" y="1052736"/>
          <a:ext cx="4032448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788720475"/>
              </p:ext>
            </p:extLst>
          </p:nvPr>
        </p:nvGraphicFramePr>
        <p:xfrm>
          <a:off x="4716016" y="1052736"/>
          <a:ext cx="4141043" cy="2664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2813684437"/>
              </p:ext>
            </p:extLst>
          </p:nvPr>
        </p:nvGraphicFramePr>
        <p:xfrm>
          <a:off x="539552" y="3933056"/>
          <a:ext cx="4032448" cy="26637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863464339"/>
              </p:ext>
            </p:extLst>
          </p:nvPr>
        </p:nvGraphicFramePr>
        <p:xfrm>
          <a:off x="4716016" y="3933056"/>
          <a:ext cx="4176464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3912" y="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80397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 повышения квалификации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педагогических работников  по направлению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«Работа с одарёнными детьми»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921528740"/>
              </p:ext>
            </p:extLst>
          </p:nvPr>
        </p:nvGraphicFramePr>
        <p:xfrm>
          <a:off x="467544" y="1844824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331297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Мониторинг удовлетворённости родителей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 по направлению деятельности МБДОУ </a:t>
            </a:r>
            <a:b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2400" b="1" dirty="0" smtClean="0">
                <a:solidFill>
                  <a:srgbClr val="C00000"/>
                </a:solidFill>
                <a:latin typeface="Calibri" pitchFamily="34" charset="0"/>
              </a:rPr>
              <a:t>«Работа с одарёнными детьми»</a:t>
            </a:r>
            <a:endParaRPr lang="ru-RU" sz="24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5281981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8864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175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32700" cy="778098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Алгоритм </a:t>
            </a:r>
            <a:b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</a:br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действий администратора по организации работы с одарёнными детьми в дошкольном образовательном учреждении </a:t>
            </a:r>
            <a:endParaRPr lang="ru-RU" sz="2000" b="1" dirty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68760"/>
            <a:ext cx="8106694" cy="5472608"/>
          </a:xfrm>
        </p:spPr>
        <p:txBody>
          <a:bodyPr/>
          <a:lstStyle/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Изучить нормативно – правовую базу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Провести анализ организации работы по направлению «Организация работы с одарёнными детьми в ДОУ» в образовательном учреждении. (</a:t>
            </a:r>
            <a:r>
              <a:rPr lang="en-US" sz="1800" dirty="0" smtClean="0">
                <a:latin typeface="Calibri" pitchFamily="34" charset="0"/>
                <a:cs typeface="Calibri" pitchFamily="34" charset="0"/>
              </a:rPr>
              <a:t>SWOT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- анализ)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Поставить цель (что вы хотите добиться в результате проведённой работы)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Определить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планируемые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результаты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Определит задачи по достижению цели и планируемых результатов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Разработать положение по работе с одарёнными детьми в детском учреждении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Разработать программу (подпрограмму) работы с одарёнными детьми в ДОУ. Синхронизировать ее мероприятия с мероприятиями годового плана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Разработать процедуру внутренней оценки качества работы по 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направлению 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«</a:t>
            </a:r>
            <a:r>
              <a:rPr lang="ru-RU" sz="1800" dirty="0">
                <a:latin typeface="Calibri" pitchFamily="34" charset="0"/>
                <a:cs typeface="Calibri" pitchFamily="34" charset="0"/>
              </a:rPr>
              <a:t>Организация работы с одарёнными детьми в ДОУ</a:t>
            </a:r>
            <a:r>
              <a:rPr lang="ru-RU" sz="1800" dirty="0" smtClean="0">
                <a:latin typeface="Calibri" pitchFamily="34" charset="0"/>
                <a:cs typeface="Calibri" pitchFamily="34" charset="0"/>
              </a:rPr>
              <a:t>»</a:t>
            </a:r>
          </a:p>
          <a:p>
            <a:pPr algn="just"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Внести в план – график повышения квалификации педагогов и  администрации  ДОУ курсы по данному направлению</a:t>
            </a:r>
          </a:p>
          <a:p>
            <a:pPr>
              <a:buFont typeface="+mj-lt"/>
              <a:buAutoNum type="arabicPeriod"/>
            </a:pPr>
            <a:endParaRPr lang="ru-RU" sz="1800" dirty="0" smtClean="0"/>
          </a:p>
          <a:p>
            <a:pPr marL="0" indent="0">
              <a:buNone/>
            </a:pPr>
            <a:endParaRPr lang="ru-RU" sz="1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9900" y="18864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142852"/>
            <a:ext cx="7800972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Перечень нормативно-правовых документов по работе с одарёнными детьми и талантливой молодёжью</a:t>
            </a:r>
            <a:b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Федеральный уровень </a:t>
            </a:r>
            <a: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  <a:t/>
            </a:r>
            <a:br>
              <a:rPr lang="ru-RU" sz="2400" dirty="0" smtClean="0">
                <a:solidFill>
                  <a:srgbClr val="C00000"/>
                </a:solidFill>
                <a:latin typeface="Calibri" pitchFamily="34" charset="0"/>
              </a:rPr>
            </a:br>
            <a:endParaRPr lang="ru-RU" sz="2400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785794"/>
            <a:ext cx="8001056" cy="5500727"/>
          </a:xfrm>
        </p:spPr>
        <p:txBody>
          <a:bodyPr/>
          <a:lstStyle/>
          <a:p>
            <a:pPr marL="514350" indent="-514350">
              <a:spcAft>
                <a:spcPts val="600"/>
              </a:spcAft>
              <a:buFont typeface="+mj-lt"/>
              <a:buAutoNum type="arabicPeriod"/>
            </a:pPr>
            <a:endParaRPr lang="ru-RU" sz="1800" dirty="0" smtClean="0">
              <a:latin typeface="Calibri" pitchFamily="34" charset="0"/>
            </a:endParaRP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Основные положения «Декларации прав человека», принятые Генеральной Ассамблеей ООН 10.12.1948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Основные положения «Конвенции о правах ребенка», принятые Генеральной Ассамблеей ООН 20.11.1989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Приказ МО РФ от 04 февраля 2010 г. № 271 «Национальная образовательная инициатива «Наша новая школа»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Указ Президента РФ от 1 июня 2012 г. № 761 «О Национальной стратегии действий в интересах детей на 2012-2017 годы»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Концепция общенациональной системы выявления и развития молодых талантов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Комплекс мер по реализации Концепции общенациональной системы выявления и развития молодых талантов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Федеральный закон от 29.12.2012 № 273-ФЗ (ред. от 25.11.2013) «Об образовании в Российской Федерации»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Постановление Правительства РФ от 17 ноября 2015 г. № 1239 «Об утверждении Правил выявления детей, проявивших выдающиеся способности, сопровождения и мониторинга их дальнейшего развития»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Стратегии развития и воспитания в Российской Федерации на период до 2025 года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Приказ от 24 февраля 2016 года № 134 «Об утверждении Перечня подлежащих мониторингу сведений о развитии одаренных детей»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Федеральные государственные образовательные стандарты общего образования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Приказ Министерства образования и науки Российской Федерации (</a:t>
            </a:r>
            <a:r>
              <a:rPr lang="ru-RU" sz="1300" dirty="0" err="1" smtClean="0">
                <a:latin typeface="Calibri" pitchFamily="34" charset="0"/>
                <a:cs typeface="Calibri" pitchFamily="34" charset="0"/>
              </a:rPr>
              <a:t>Минобрнауки</a:t>
            </a:r>
            <a:r>
              <a:rPr lang="ru-RU" sz="1300" dirty="0" smtClean="0">
                <a:latin typeface="Calibri" pitchFamily="34" charset="0"/>
                <a:cs typeface="Calibri" pitchFamily="34" charset="0"/>
              </a:rPr>
              <a:t> России) от 18 ноября 2013 г. № 1252 «Об утверждении Порядка проведения всероссийской олимпиады школьников»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Приказ Министерства образования и науки РФ от 17 марта 2015 г. № 249«О внесении изменений в Порядок проведения всероссийской олимпиады школьников, утвержденный приказом Министерства образования и науки Российской Федерации от 18 ноября 2013 г. N 1252»</a:t>
            </a:r>
          </a:p>
          <a:p>
            <a:pPr lvl="0">
              <a:spcBef>
                <a:spcPts val="0"/>
              </a:spcBef>
              <a:buFont typeface="+mj-lt"/>
              <a:buAutoNum type="arabicPeriod"/>
            </a:pPr>
            <a:r>
              <a:rPr lang="ru-RU" sz="1300" dirty="0" smtClean="0">
                <a:latin typeface="Calibri" pitchFamily="34" charset="0"/>
                <a:cs typeface="Calibri" pitchFamily="34" charset="0"/>
              </a:rPr>
              <a:t>Приказ Министерства образования и науки РФ от 17 декабря 2015 г. № 1488 «О внесении изменений в Порядок проведения всероссийской олимпиады школьников, утвержденный приказом Министерства образования и науки Российской Федерации от 18 ноября 2013 г. N 1252»</a:t>
            </a: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endParaRPr lang="ru-RU" sz="1700" dirty="0" smtClean="0">
              <a:latin typeface="Calibri" pitchFamily="34" charset="0"/>
              <a:cs typeface="Calibri" pitchFamily="34" charset="0"/>
            </a:endParaRPr>
          </a:p>
          <a:p>
            <a:pPr marL="514350" indent="-514350" algn="just">
              <a:spcAft>
                <a:spcPts val="600"/>
              </a:spcAft>
              <a:buFont typeface="+mj-lt"/>
              <a:buAutoNum type="arabicPeriod"/>
            </a:pPr>
            <a:endParaRPr lang="ru-RU" sz="17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0"/>
            <a:ext cx="1081534" cy="930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357166"/>
            <a:ext cx="7800972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Перечень нормативно-правовых документов по работе с одарёнными детьми и талантливой молодёжью</a:t>
            </a:r>
            <a:b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Региональный  уровень 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1571612"/>
            <a:ext cx="7983936" cy="5015199"/>
          </a:xfrm>
        </p:spPr>
        <p:txBody>
          <a:bodyPr/>
          <a:lstStyle/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Закон Ханты – мансийского автономного округа –Югры от 01.07.2013 № 68-оз «Об образовании в Ханты – Мансийском округе – Югре»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Приказ  департамента образования  и молодёжной политики  Ханты – Мансийского автономного округа – Югры от 06.03.2014 № 229 Концепция дополнительного образования  и молодёжной политики в Ханты – Мансийского  автономного округа –Югры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Приказ Департамента образования и молодёжной политики Ханты – Мансийского автономного округа –Югры от 21.12.2012 № 1537 «Об утверждении комплекса мер по реализации национальной системы выявления молодых талантов».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</a:rPr>
              <a:t>Приказ  департамента образования  и молодёжной политики  Ханты – Мансийского автономного округа – Югры от 21.12.2012 № 1537 «Об учреждении Комплекса мер по реализации Концепции российской национальной системы выявления и развития молодых талантов в системе образования Ханты – Мансийского автономного округа – Югры»</a:t>
            </a:r>
          </a:p>
          <a:p>
            <a:pPr marL="514350" indent="-514350">
              <a:buFont typeface="+mj-lt"/>
              <a:buAutoNum type="arabicPeriod"/>
            </a:pPr>
            <a:endParaRPr lang="ru-RU" sz="1800" dirty="0">
              <a:latin typeface="Calibri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476" y="0"/>
            <a:ext cx="1056524" cy="90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7943848" cy="1143000"/>
          </a:xfrm>
        </p:spPr>
        <p:txBody>
          <a:bodyPr/>
          <a:lstStyle/>
          <a:p>
            <a: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  <a:t>Перечень нормативно-правовых документов по работе с одарёнными детьми и талантливой молодёжью</a:t>
            </a:r>
            <a:br>
              <a:rPr lang="ru-RU" sz="2000" b="1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ru-RU" sz="1600" b="1" dirty="0" smtClean="0">
                <a:solidFill>
                  <a:srgbClr val="C00000"/>
                </a:solidFill>
                <a:latin typeface="Calibri" pitchFamily="34" charset="0"/>
              </a:rPr>
              <a:t>Муниципальный уровень</a:t>
            </a:r>
            <a:endParaRPr lang="ru-RU" sz="1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85860"/>
            <a:ext cx="7901014" cy="4525963"/>
          </a:xfrm>
        </p:spPr>
        <p:txBody>
          <a:bodyPr/>
          <a:lstStyle/>
          <a:p>
            <a:pPr>
              <a:buNone/>
            </a:pPr>
            <a:endParaRPr lang="ru-RU" sz="1800" dirty="0" smtClean="0"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Постановление администрации Октябрьского района от 19.01.2021 № 50 «Об утверждении программы персонифицированного финансирования дополнительного образования детей в Октябрьском районе на 2021 - 2023 годы»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 Постановление администрации Октябрьского района от 19.11.2020 № 2343 «О создании Муниципального опорного центра дополнительного образования детей в Октябрьском районе»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Приказ Управления образования и молодежной политики администрации Октябрьского района от 16.11.2017 №863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План мероприятий по работе с одаренными детьми и талантливой молодежью Управления образования и молодежной политики администрации Октябрьского района</a:t>
            </a:r>
          </a:p>
          <a:p>
            <a:pPr>
              <a:spcAft>
                <a:spcPts val="600"/>
              </a:spcAft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Приказ УО и МП Октябрьского района от 14.01.2020 №39-од «О совершенствовании системы ранней профориентации обучающихся в Октябрьском районе»</a:t>
            </a:r>
            <a:endParaRPr lang="ru-RU" sz="18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578" y="0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>
                <a:latin typeface="Calibri" pitchFamily="34" charset="0"/>
                <a:ea typeface="Times New Roman"/>
                <a:cs typeface="Calibri" pitchFamily="34" charset="0"/>
              </a:rPr>
              <a:t>      Целью работы </a:t>
            </a:r>
          </a:p>
          <a:p>
            <a:pPr algn="just">
              <a:buNone/>
            </a:pPr>
            <a:r>
              <a:rPr lang="ru-RU" sz="1800" b="1" dirty="0" smtClean="0">
                <a:latin typeface="Calibri" pitchFamily="34" charset="0"/>
                <a:ea typeface="Times New Roman"/>
                <a:cs typeface="Calibri" pitchFamily="34" charset="0"/>
              </a:rPr>
              <a:t>      </a:t>
            </a:r>
            <a:r>
              <a:rPr lang="ru-RU" sz="1800" dirty="0" smtClean="0">
                <a:latin typeface="Calibri" pitchFamily="34" charset="0"/>
                <a:ea typeface="Times New Roman"/>
                <a:cs typeface="Calibri" pitchFamily="34" charset="0"/>
              </a:rPr>
              <a:t>Создание комплекса условий и средств, направленных на совершенствование системы выявления, поддержки и развития одаренных детей в условиях дошкольного образовательного учреждения, а также создание благоприятных условий для реализации имеющегося потенциала детей путем объединения усилий педагогов, родителей, руководителей МБДОУ</a:t>
            </a:r>
          </a:p>
          <a:p>
            <a:pPr>
              <a:buNone/>
            </a:pPr>
            <a:r>
              <a:rPr lang="ru-RU" sz="1800" b="1" dirty="0" smtClean="0">
                <a:latin typeface="Calibri" pitchFamily="34" charset="0"/>
                <a:ea typeface="Times New Roman"/>
                <a:cs typeface="Calibri" pitchFamily="34" charset="0"/>
              </a:rPr>
              <a:t>        Задачи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Выявление одарённых детей с использованием различной диагностики, определение типов одаренности воспитанников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Составление индивидуальных маршрутов одаренных воспитанников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Работа воспитателей и специалистов  по индивидуальным маршрутам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использование на занятиях дифференциации на основе индивидуальных особенностей детей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Отбор средств обучения, способствующих развитию самостоятельности мышления, инициативности и научно-исследовательских навыков, творчества в образовательной и свободной деятельности детей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Организация разнообразных видов самостоятельной деятельности детей.</a:t>
            </a:r>
          </a:p>
          <a:p>
            <a:pPr lvl="0" algn="just">
              <a:buFont typeface="+mj-lt"/>
              <a:buAutoNum type="arabicPeriod"/>
            </a:pPr>
            <a:r>
              <a:rPr lang="ru-RU" sz="1800" dirty="0" smtClean="0">
                <a:latin typeface="Calibri" pitchFamily="34" charset="0"/>
                <a:cs typeface="Calibri" pitchFamily="34" charset="0"/>
              </a:rPr>
              <a:t>Поощрение воспитанников и педагогов, родителей  за достигнутые результаты</a:t>
            </a:r>
          </a:p>
          <a:p>
            <a:endParaRPr lang="ru-RU" sz="1600" dirty="0"/>
          </a:p>
        </p:txBody>
      </p:sp>
      <p:pic>
        <p:nvPicPr>
          <p:cNvPr id="5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98411" y="142853"/>
            <a:ext cx="913033" cy="78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14290"/>
            <a:ext cx="7829576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Направления системы работы с одарёнными детьми</a:t>
            </a:r>
            <a:br>
              <a:rPr lang="ru-RU" sz="2400" b="1" kern="1200" dirty="0" smtClean="0">
                <a:solidFill>
                  <a:srgbClr val="C00000"/>
                </a:solidFill>
                <a:latin typeface="Calibri"/>
              </a:rPr>
            </a:br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в МБДОУ «ДСОВ «Солнышко»</a:t>
            </a:r>
            <a:endParaRPr lang="ru-RU" sz="2400" dirty="0">
              <a:solidFill>
                <a:srgbClr val="C00000"/>
              </a:solidFill>
            </a:endParaRPr>
          </a:p>
        </p:txBody>
      </p:sp>
      <p:pic>
        <p:nvPicPr>
          <p:cNvPr id="4" name="Picture 5" descr="C:\Users\User\Downloads\pngeg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04084" y="16417"/>
            <a:ext cx="974182" cy="838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="" xmlns:p14="http://schemas.microsoft.com/office/powerpoint/2010/main" val="1725872093"/>
              </p:ext>
            </p:extLst>
          </p:nvPr>
        </p:nvGraphicFramePr>
        <p:xfrm>
          <a:off x="611561" y="1340768"/>
          <a:ext cx="8257008" cy="53799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764704"/>
            <a:ext cx="8640960" cy="571504"/>
          </a:xfrm>
        </p:spPr>
        <p:txBody>
          <a:bodyPr/>
          <a:lstStyle/>
          <a:p>
            <a:pPr marL="457200" indent="-457200" fontAlgn="auto">
              <a:spcBef>
                <a:spcPct val="20000"/>
              </a:spcBef>
              <a:spcAft>
                <a:spcPts val="0"/>
              </a:spcAft>
            </a:pPr>
            <a:r>
              <a:rPr lang="ru-RU" sz="1900" kern="1200" dirty="0" smtClean="0">
                <a:solidFill>
                  <a:prstClr val="black"/>
                </a:solidFill>
                <a:latin typeface="Calibri"/>
                <a:ea typeface="+mn-ea"/>
              </a:rPr>
              <a:t/>
            </a:r>
            <a:br>
              <a:rPr lang="ru-RU" sz="1900" kern="1200" dirty="0" smtClean="0">
                <a:solidFill>
                  <a:prstClr val="black"/>
                </a:solidFill>
                <a:latin typeface="Calibri"/>
                <a:ea typeface="+mn-ea"/>
              </a:rPr>
            </a:br>
            <a:r>
              <a:rPr lang="ru-RU" sz="2400" b="1" kern="1200" dirty="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t> 1.Выявление способных  одарённых и талантливых детей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988840"/>
            <a:ext cx="7758138" cy="4137323"/>
          </a:xfrm>
        </p:spPr>
        <p:txBody>
          <a:bodyPr/>
          <a:lstStyle/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Диагностика </a:t>
            </a:r>
            <a:r>
              <a:rPr lang="ru-RU" sz="1800" dirty="0">
                <a:latin typeface="Calibri" pitchFamily="34" charset="0"/>
              </a:rPr>
              <a:t>потенциальных возможностей </a:t>
            </a:r>
            <a:r>
              <a:rPr lang="ru-RU" sz="1800" dirty="0" smtClean="0">
                <a:latin typeface="Calibri" pitchFamily="34" charset="0"/>
              </a:rPr>
              <a:t>детей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Использование </a:t>
            </a:r>
            <a:r>
              <a:rPr lang="ru-RU" sz="1800" dirty="0">
                <a:latin typeface="Calibri" pitchFamily="34" charset="0"/>
              </a:rPr>
              <a:t>метода экспертных оценок, </a:t>
            </a:r>
            <a:r>
              <a:rPr lang="ru-RU" sz="1800" dirty="0" smtClean="0">
                <a:latin typeface="Calibri" pitchFamily="34" charset="0"/>
              </a:rPr>
              <a:t>наблюдения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Применение </a:t>
            </a:r>
            <a:r>
              <a:rPr lang="ru-RU" sz="1800" dirty="0">
                <a:latin typeface="Calibri" pitchFamily="34" charset="0"/>
              </a:rPr>
              <a:t>психологических </a:t>
            </a:r>
            <a:r>
              <a:rPr lang="ru-RU" sz="1800" dirty="0" smtClean="0">
                <a:latin typeface="Calibri" pitchFamily="34" charset="0"/>
              </a:rPr>
              <a:t>тестов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 Непрерывная система </a:t>
            </a:r>
            <a:r>
              <a:rPr lang="ru-RU" sz="1800" dirty="0">
                <a:latin typeface="Calibri" pitchFamily="34" charset="0"/>
              </a:rPr>
              <a:t>мониторинга результатов  конкурсных мероприятий в которых участвовали воспитанники </a:t>
            </a:r>
            <a:r>
              <a:rPr lang="ru-RU" sz="1800" dirty="0" smtClean="0">
                <a:latin typeface="Calibri" pitchFamily="34" charset="0"/>
              </a:rPr>
              <a:t>МБДОУ</a:t>
            </a:r>
            <a:endParaRPr lang="ru-RU" sz="1800" dirty="0">
              <a:latin typeface="Calibri" pitchFamily="34" charset="0"/>
            </a:endParaRPr>
          </a:p>
          <a:p>
            <a:pPr>
              <a:spcAft>
                <a:spcPts val="24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Самодиагностика </a:t>
            </a:r>
            <a:r>
              <a:rPr lang="ru-RU" sz="1800" dirty="0">
                <a:latin typeface="Calibri" pitchFamily="34" charset="0"/>
              </a:rPr>
              <a:t>родителей   в форме анкеты  «Карта одарённости</a:t>
            </a:r>
            <a:r>
              <a:rPr lang="ru-RU" sz="1800" dirty="0" smtClean="0">
                <a:latin typeface="Calibri" pitchFamily="34" charset="0"/>
              </a:rPr>
              <a:t>»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16632"/>
            <a:ext cx="941834" cy="80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332656"/>
            <a:ext cx="7632848" cy="1143000"/>
          </a:xfrm>
        </p:spPr>
        <p:txBody>
          <a:bodyPr/>
          <a:lstStyle/>
          <a:p>
            <a:r>
              <a:rPr lang="ru-RU" sz="2400" b="1" kern="1200" dirty="0" smtClean="0">
                <a:solidFill>
                  <a:srgbClr val="C00000"/>
                </a:solidFill>
                <a:latin typeface="Calibri"/>
              </a:rPr>
              <a:t>2. Психолого – педагогическое сопровождение  одарённых дошкольников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1556792"/>
            <a:ext cx="7859216" cy="2808312"/>
          </a:xfrm>
        </p:spPr>
        <p:txBody>
          <a:bodyPr/>
          <a:lstStyle/>
          <a:p>
            <a:pPr>
              <a:spcAft>
                <a:spcPts val="600"/>
              </a:spcAft>
            </a:pPr>
            <a:endParaRPr lang="ru-RU" sz="1800" dirty="0" smtClean="0"/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Составление индивидуального маршрута (для одарённых детей)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Создание комфортной развивающей среды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Осуществление психологического просвещения родителей</a:t>
            </a:r>
          </a:p>
          <a:p>
            <a:pPr>
              <a:spcAft>
                <a:spcPts val="600"/>
              </a:spcAft>
              <a:buFont typeface="Wingdings" pitchFamily="2" charset="2"/>
              <a:buChar char="ü"/>
            </a:pPr>
            <a:r>
              <a:rPr lang="ru-RU" sz="1800" dirty="0" smtClean="0">
                <a:latin typeface="Calibri" pitchFamily="34" charset="0"/>
              </a:rPr>
              <a:t> Содействие профессиональному и личностному совершенствованию педагогов в работе с одарёнными детьми</a:t>
            </a:r>
            <a:endParaRPr lang="ru-RU" sz="1800" dirty="0">
              <a:latin typeface="Calibri" pitchFamily="34" charset="0"/>
            </a:endParaRPr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54614"/>
            <a:ext cx="3840295" cy="2618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54614"/>
            <a:ext cx="3370992" cy="261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8280"/>
          <a:stretch/>
        </p:blipFill>
        <p:spPr bwMode="auto">
          <a:xfrm>
            <a:off x="5436096" y="4154613"/>
            <a:ext cx="3548296" cy="2618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013" y="116632"/>
            <a:ext cx="10541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1627</TotalTime>
  <Words>1578</Words>
  <Application>Microsoft Office PowerPoint</Application>
  <PresentationFormat>Экран (4:3)</PresentationFormat>
  <Paragraphs>234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Diseño predeterminado</vt:lpstr>
      <vt:lpstr> «Система работы  с одарёнными детьми в МБДОУ «ДСОВ «Солнышко»  (из опыта работы)</vt:lpstr>
      <vt:lpstr>Условия для развития способностей в детском саду  </vt:lpstr>
      <vt:lpstr>Перечень нормативно-правовых документов по работе с одарёнными детьми и талантливой молодёжью Федеральный уровень  </vt:lpstr>
      <vt:lpstr>Перечень нормативно-правовых документов по работе с одарёнными детьми и талантливой молодёжью Региональный  уровень </vt:lpstr>
      <vt:lpstr>Перечень нормативно-правовых документов по работе с одарёнными детьми и талантливой молодёжью Муниципальный уровень</vt:lpstr>
      <vt:lpstr>Слайд 6</vt:lpstr>
      <vt:lpstr>Направления системы работы с одарёнными детьми в МБДОУ «ДСОВ «Солнышко»</vt:lpstr>
      <vt:lpstr>  1.Выявление способных  одарённых и талантливых детей</vt:lpstr>
      <vt:lpstr>2. Психолого – педагогическое сопровождение  одарённых дошкольников</vt:lpstr>
      <vt:lpstr>3. Помощь одарённым дошкольникам в самореализации их творческой направленности</vt:lpstr>
      <vt:lpstr>4. Системная работа с  родителями одарённых детей</vt:lpstr>
      <vt:lpstr>Работа с педагогическим коллективом </vt:lpstr>
      <vt:lpstr>Взаимодействие ДОУ с другими структурами социума для создания благоприятных условий развития одарённости</vt:lpstr>
      <vt:lpstr>Положение о работе с одарёнными детьми  в муниципальном бюджетном дошкольном образовательном учреждении «Детский сад общеразвивающего вида «Солнышко» </vt:lpstr>
      <vt:lpstr>Слайд 15</vt:lpstr>
      <vt:lpstr>Основные принципы программа</vt:lpstr>
      <vt:lpstr>Слайд 17</vt:lpstr>
      <vt:lpstr>Формы работы в детском саду   с детьми со способностями и одаренными детьми </vt:lpstr>
      <vt:lpstr>Планируемые результаты реализации программы «Звёздочки»</vt:lpstr>
      <vt:lpstr>Мониторинг достижения целевых показателей  программы «Звёздочки» </vt:lpstr>
      <vt:lpstr>Внутренняя  оценки качества   организации работы  с одарёнными детьми   </vt:lpstr>
      <vt:lpstr>Мониторинг  достижений  детей  по образовательным областям </vt:lpstr>
      <vt:lpstr>   Мониторинг  психолого – педагогической диагностики одарённых детей   </vt:lpstr>
      <vt:lpstr>Мониторинг охвата детей  дополнительным образованием </vt:lpstr>
      <vt:lpstr>Мониторинг участия воспитанников  в конкурсных мероприятиях</vt:lpstr>
      <vt:lpstr>Мониторинг  повышения квалификации  педагогических работников  по направлению  «Работа с одарёнными детьми»</vt:lpstr>
      <vt:lpstr>Мониторинг удовлетворённости родителей   по направлению деятельности МБДОУ  «Работа с одарёнными детьми»</vt:lpstr>
      <vt:lpstr>Алгоритм  действий администратора по организации работы с одарёнными детьми в дошкольном образовательном учреждении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102</cp:revision>
  <dcterms:created xsi:type="dcterms:W3CDTF">2022-02-14T12:32:28Z</dcterms:created>
  <dcterms:modified xsi:type="dcterms:W3CDTF">2022-04-18T11:51:16Z</dcterms:modified>
</cp:coreProperties>
</file>